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Quattrocento Sans" panose="020B05020500000200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F5BD8D-E684-4BD1-9BFF-2031F878EBB1}">
  <a:tblStyle styleId="{37F5BD8D-E684-4BD1-9BFF-2031F878EBB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5"/>
  </p:normalViewPr>
  <p:slideViewPr>
    <p:cSldViewPr snapToGrid="0">
      <p:cViewPr varScale="1">
        <p:scale>
          <a:sx n="117" d="100"/>
          <a:sy n="117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href="https://www.freepik.com/free-photos-vectors/business"&gt;Business vector created by pikisuperstar - www.freepik.com&lt;/a&gt;</a:t>
            </a:r>
            <a:endParaRPr/>
          </a:p>
        </p:txBody>
      </p:sp>
      <p:sp>
        <p:nvSpPr>
          <p:cNvPr id="170" name="Google Shape;17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Smartphone illustration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href="https://www.freepik.com/free-photos-vectors/business"&gt;Business vector created by freepik - www.freepik.com&lt;/a&gt;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Background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href="https://www.freepik.com/free-photos-vectors/menu"&gt;Menu vector created by freepik - www.freepik.com&lt;/a&gt;</a:t>
            </a:r>
            <a:endParaRPr/>
          </a:p>
        </p:txBody>
      </p:sp>
      <p:sp>
        <p:nvSpPr>
          <p:cNvPr id="600" name="Google Shape;60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5" name="Google Shape;6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href="https://www.freepik.com/free-photos-vectors/background"&gt;Background vector created by freepik - www.freepik.com&lt;/a&gt;</a:t>
            </a:r>
            <a:endParaRPr/>
          </a:p>
        </p:txBody>
      </p:sp>
      <p:sp>
        <p:nvSpPr>
          <p:cNvPr id="374" name="Google Shape;37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href="https://www.freepik.com/free-photos-vectors/business"&gt;Business vector created by pikisuperstar - www.freepik.com&lt;/a&gt;</a:t>
            </a:r>
            <a:endParaRPr/>
          </a:p>
        </p:txBody>
      </p:sp>
      <p:sp>
        <p:nvSpPr>
          <p:cNvPr id="403" name="Google Shape;40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href="https://www.freepik.com/free-photos-vectors/business"&gt;Business vector created by freepik - www.freepik.com&lt;/a&gt;</a:t>
            </a:r>
            <a:endParaRPr/>
          </a:p>
        </p:txBody>
      </p:sp>
      <p:sp>
        <p:nvSpPr>
          <p:cNvPr id="458" name="Google Shape;45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href="https://www.freepik.com/free-photos-vectors/menu"&gt;Menu vector created by freepik - www.freepik.com&lt;/a&gt;</a:t>
            </a:r>
            <a:endParaRPr/>
          </a:p>
        </p:txBody>
      </p:sp>
      <p:sp>
        <p:nvSpPr>
          <p:cNvPr id="475" name="Google Shape;47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3a61843de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23a61843deb_0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 man bike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&lt;a href="https://www.freepik.com/free-photos-vectors/business"&gt;Business vector created by pikisuperstar - www.freepik.com&lt;/a&gt;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man sitting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&lt;a href="https://www.freepik.com/free-photos-vectors/menu"&gt;Menu vector created by freepik - www.freepik.com&lt;/a&gt;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g23a61843deb_0_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6" name="Google Shape;5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10160000" y="6286500"/>
            <a:ext cx="16764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drive.google.com/file/d/1b-8pArpTsBG6xyDhdvuHgirzxCCKqrxh/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-8472" y="-2329"/>
            <a:ext cx="12200471" cy="6867300"/>
          </a:xfrm>
          <a:prstGeom prst="rect">
            <a:avLst/>
          </a:prstGeom>
          <a:gradFill>
            <a:gsLst>
              <a:gs pos="0">
                <a:srgbClr val="33CCFF"/>
              </a:gs>
              <a:gs pos="23000">
                <a:srgbClr val="33CCFF"/>
              </a:gs>
              <a:gs pos="95000">
                <a:srgbClr val="006C92"/>
              </a:gs>
              <a:gs pos="100000">
                <a:srgbClr val="006C9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-8472" y="-355205"/>
            <a:ext cx="12200471" cy="7220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26"/>
          <p:cNvGrpSpPr/>
          <p:nvPr/>
        </p:nvGrpSpPr>
        <p:grpSpPr>
          <a:xfrm>
            <a:off x="4771608" y="5441181"/>
            <a:ext cx="835889" cy="808360"/>
            <a:chOff x="11233479" y="-2329"/>
            <a:chExt cx="835889" cy="808360"/>
          </a:xfrm>
        </p:grpSpPr>
        <p:sp>
          <p:nvSpPr>
            <p:cNvPr id="175" name="Google Shape;175;p26"/>
            <p:cNvSpPr/>
            <p:nvPr/>
          </p:nvSpPr>
          <p:spPr>
            <a:xfrm>
              <a:off x="11233479" y="-2329"/>
              <a:ext cx="488020" cy="498030"/>
            </a:xfrm>
            <a:custGeom>
              <a:avLst/>
              <a:gdLst/>
              <a:ahLst/>
              <a:cxnLst/>
              <a:rect l="l" t="t" r="r" b="b"/>
              <a:pathLst>
                <a:path w="104" h="106" extrusionOk="0">
                  <a:moveTo>
                    <a:pt x="73" y="11"/>
                  </a:moveTo>
                  <a:cubicBezTo>
                    <a:pt x="61" y="1"/>
                    <a:pt x="42" y="0"/>
                    <a:pt x="27" y="8"/>
                  </a:cubicBezTo>
                  <a:cubicBezTo>
                    <a:pt x="12" y="16"/>
                    <a:pt x="1" y="34"/>
                    <a:pt x="1" y="51"/>
                  </a:cubicBezTo>
                  <a:cubicBezTo>
                    <a:pt x="0" y="63"/>
                    <a:pt x="4" y="75"/>
                    <a:pt x="11" y="84"/>
                  </a:cubicBezTo>
                  <a:cubicBezTo>
                    <a:pt x="18" y="94"/>
                    <a:pt x="28" y="100"/>
                    <a:pt x="39" y="103"/>
                  </a:cubicBezTo>
                  <a:cubicBezTo>
                    <a:pt x="51" y="106"/>
                    <a:pt x="65" y="106"/>
                    <a:pt x="76" y="99"/>
                  </a:cubicBezTo>
                  <a:cubicBezTo>
                    <a:pt x="89" y="92"/>
                    <a:pt x="99" y="77"/>
                    <a:pt x="102" y="61"/>
                  </a:cubicBezTo>
                  <a:cubicBezTo>
                    <a:pt x="104" y="46"/>
                    <a:pt x="99" y="30"/>
                    <a:pt x="89" y="19"/>
                  </a:cubicBezTo>
                  <a:cubicBezTo>
                    <a:pt x="79" y="9"/>
                    <a:pt x="65" y="3"/>
                    <a:pt x="50" y="3"/>
                  </a:cubicBezTo>
                  <a:cubicBezTo>
                    <a:pt x="73" y="11"/>
                    <a:pt x="73" y="11"/>
                    <a:pt x="73" y="11"/>
                  </a:cubicBezTo>
                </a:path>
              </a:pathLst>
            </a:custGeom>
            <a:solidFill>
              <a:srgbClr val="F082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1235981" y="120300"/>
              <a:ext cx="475505" cy="197711"/>
            </a:xfrm>
            <a:custGeom>
              <a:avLst/>
              <a:gdLst/>
              <a:ahLst/>
              <a:cxnLst/>
              <a:rect l="l" t="t" r="r" b="b"/>
              <a:pathLst>
                <a:path w="101" h="42" extrusionOk="0">
                  <a:moveTo>
                    <a:pt x="27" y="0"/>
                  </a:moveTo>
                  <a:cubicBezTo>
                    <a:pt x="20" y="0"/>
                    <a:pt x="13" y="2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2" y="12"/>
                    <a:pt x="0" y="19"/>
                    <a:pt x="0" y="25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31"/>
                    <a:pt x="0" y="34"/>
                    <a:pt x="1" y="37"/>
                  </a:cubicBezTo>
                  <a:cubicBezTo>
                    <a:pt x="6" y="29"/>
                    <a:pt x="18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40" y="25"/>
                    <a:pt x="49" y="36"/>
                    <a:pt x="61" y="40"/>
                  </a:cubicBezTo>
                  <a:cubicBezTo>
                    <a:pt x="65" y="41"/>
                    <a:pt x="70" y="42"/>
                    <a:pt x="75" y="42"/>
                  </a:cubicBezTo>
                  <a:cubicBezTo>
                    <a:pt x="82" y="42"/>
                    <a:pt x="88" y="41"/>
                    <a:pt x="95" y="38"/>
                  </a:cubicBezTo>
                  <a:cubicBezTo>
                    <a:pt x="96" y="37"/>
                    <a:pt x="99" y="36"/>
                    <a:pt x="101" y="35"/>
                  </a:cubicBezTo>
                  <a:cubicBezTo>
                    <a:pt x="101" y="32"/>
                    <a:pt x="101" y="30"/>
                    <a:pt x="101" y="28"/>
                  </a:cubicBezTo>
                  <a:cubicBezTo>
                    <a:pt x="101" y="20"/>
                    <a:pt x="99" y="12"/>
                    <a:pt x="96" y="5"/>
                  </a:cubicBezTo>
                  <a:cubicBezTo>
                    <a:pt x="90" y="10"/>
                    <a:pt x="84" y="16"/>
                    <a:pt x="76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63" y="17"/>
                    <a:pt x="52" y="6"/>
                    <a:pt x="42" y="2"/>
                  </a:cubicBezTo>
                  <a:cubicBezTo>
                    <a:pt x="37" y="1"/>
                    <a:pt x="32" y="0"/>
                    <a:pt x="27" y="0"/>
                  </a:cubicBezTo>
                </a:path>
              </a:pathLst>
            </a:custGeom>
            <a:solidFill>
              <a:srgbClr val="F3909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11250997" y="292985"/>
              <a:ext cx="432961" cy="160170"/>
            </a:xfrm>
            <a:custGeom>
              <a:avLst/>
              <a:gdLst/>
              <a:ahLst/>
              <a:cxnLst/>
              <a:rect l="l" t="t" r="r" b="b"/>
              <a:pathLst>
                <a:path w="92" h="34" extrusionOk="0">
                  <a:moveTo>
                    <a:pt x="21" y="0"/>
                  </a:moveTo>
                  <a:cubicBezTo>
                    <a:pt x="13" y="0"/>
                    <a:pt x="5" y="2"/>
                    <a:pt x="0" y="8"/>
                  </a:cubicBezTo>
                  <a:cubicBezTo>
                    <a:pt x="1" y="12"/>
                    <a:pt x="4" y="17"/>
                    <a:pt x="7" y="20"/>
                  </a:cubicBezTo>
                  <a:cubicBezTo>
                    <a:pt x="12" y="18"/>
                    <a:pt x="17" y="14"/>
                    <a:pt x="24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5" y="14"/>
                    <a:pt x="43" y="22"/>
                    <a:pt x="51" y="27"/>
                  </a:cubicBezTo>
                  <a:cubicBezTo>
                    <a:pt x="59" y="31"/>
                    <a:pt x="68" y="34"/>
                    <a:pt x="76" y="34"/>
                  </a:cubicBezTo>
                  <a:cubicBezTo>
                    <a:pt x="76" y="34"/>
                    <a:pt x="76" y="34"/>
                    <a:pt x="77" y="34"/>
                  </a:cubicBezTo>
                  <a:cubicBezTo>
                    <a:pt x="83" y="29"/>
                    <a:pt x="88" y="23"/>
                    <a:pt x="92" y="16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70" y="18"/>
                    <a:pt x="67" y="18"/>
                    <a:pt x="64" y="17"/>
                  </a:cubicBezTo>
                  <a:cubicBezTo>
                    <a:pt x="53" y="15"/>
                    <a:pt x="46" y="7"/>
                    <a:pt x="36" y="3"/>
                  </a:cubicBezTo>
                  <a:cubicBezTo>
                    <a:pt x="32" y="1"/>
                    <a:pt x="27" y="0"/>
                    <a:pt x="21" y="0"/>
                  </a:cubicBezTo>
                </a:path>
              </a:pathLst>
            </a:custGeom>
            <a:solidFill>
              <a:srgbClr val="F3909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1336088" y="10183"/>
              <a:ext cx="332855" cy="137647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8" y="0"/>
                  </a:moveTo>
                  <a:cubicBezTo>
                    <a:pt x="13" y="1"/>
                    <a:pt x="9" y="3"/>
                    <a:pt x="5" y="5"/>
                  </a:cubicBezTo>
                  <a:cubicBezTo>
                    <a:pt x="3" y="6"/>
                    <a:pt x="2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9" y="9"/>
                    <a:pt x="16" y="11"/>
                    <a:pt x="24" y="15"/>
                  </a:cubicBezTo>
                  <a:cubicBezTo>
                    <a:pt x="32" y="19"/>
                    <a:pt x="39" y="25"/>
                    <a:pt x="49" y="28"/>
                  </a:cubicBezTo>
                  <a:cubicBezTo>
                    <a:pt x="51" y="28"/>
                    <a:pt x="54" y="29"/>
                    <a:pt x="56" y="29"/>
                  </a:cubicBezTo>
                  <a:cubicBezTo>
                    <a:pt x="57" y="29"/>
                    <a:pt x="57" y="29"/>
                    <a:pt x="58" y="28"/>
                  </a:cubicBezTo>
                  <a:cubicBezTo>
                    <a:pt x="59" y="27"/>
                    <a:pt x="60" y="26"/>
                    <a:pt x="62" y="26"/>
                  </a:cubicBezTo>
                  <a:cubicBezTo>
                    <a:pt x="63" y="26"/>
                    <a:pt x="63" y="27"/>
                    <a:pt x="64" y="27"/>
                  </a:cubicBezTo>
                  <a:cubicBezTo>
                    <a:pt x="67" y="26"/>
                    <a:pt x="69" y="24"/>
                    <a:pt x="71" y="22"/>
                  </a:cubicBezTo>
                  <a:cubicBezTo>
                    <a:pt x="70" y="20"/>
                    <a:pt x="69" y="18"/>
                    <a:pt x="68" y="17"/>
                  </a:cubicBezTo>
                  <a:cubicBezTo>
                    <a:pt x="65" y="19"/>
                    <a:pt x="61" y="19"/>
                    <a:pt x="58" y="19"/>
                  </a:cubicBezTo>
                  <a:cubicBezTo>
                    <a:pt x="54" y="19"/>
                    <a:pt x="49" y="18"/>
                    <a:pt x="46" y="17"/>
                  </a:cubicBezTo>
                  <a:cubicBezTo>
                    <a:pt x="39" y="14"/>
                    <a:pt x="33" y="9"/>
                    <a:pt x="27" y="5"/>
                  </a:cubicBezTo>
                  <a:cubicBezTo>
                    <a:pt x="24" y="3"/>
                    <a:pt x="21" y="1"/>
                    <a:pt x="18" y="0"/>
                  </a:cubicBezTo>
                </a:path>
              </a:pathLst>
            </a:custGeom>
            <a:solidFill>
              <a:srgbClr val="F3909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11331082" y="415614"/>
              <a:ext cx="187700" cy="75080"/>
            </a:xfrm>
            <a:custGeom>
              <a:avLst/>
              <a:gdLst/>
              <a:ahLst/>
              <a:cxnLst/>
              <a:rect l="l" t="t" r="r" b="b"/>
              <a:pathLst>
                <a:path w="40" h="16" extrusionOk="0">
                  <a:moveTo>
                    <a:pt x="14" y="0"/>
                  </a:moveTo>
                  <a:cubicBezTo>
                    <a:pt x="12" y="0"/>
                    <a:pt x="10" y="1"/>
                    <a:pt x="8" y="1"/>
                  </a:cubicBezTo>
                  <a:cubicBezTo>
                    <a:pt x="4" y="2"/>
                    <a:pt x="2" y="3"/>
                    <a:pt x="0" y="5"/>
                  </a:cubicBezTo>
                  <a:cubicBezTo>
                    <a:pt x="5" y="9"/>
                    <a:pt x="11" y="12"/>
                    <a:pt x="18" y="14"/>
                  </a:cubicBezTo>
                  <a:cubicBezTo>
                    <a:pt x="23" y="15"/>
                    <a:pt x="28" y="16"/>
                    <a:pt x="33" y="16"/>
                  </a:cubicBezTo>
                  <a:cubicBezTo>
                    <a:pt x="35" y="16"/>
                    <a:pt x="38" y="16"/>
                    <a:pt x="40" y="15"/>
                  </a:cubicBezTo>
                  <a:cubicBezTo>
                    <a:pt x="40" y="15"/>
                    <a:pt x="40" y="14"/>
                    <a:pt x="39" y="14"/>
                  </a:cubicBezTo>
                  <a:cubicBezTo>
                    <a:pt x="35" y="6"/>
                    <a:pt x="27" y="2"/>
                    <a:pt x="19" y="1"/>
                  </a:cubicBezTo>
                  <a:cubicBezTo>
                    <a:pt x="17" y="1"/>
                    <a:pt x="16" y="0"/>
                    <a:pt x="14" y="0"/>
                  </a:cubicBezTo>
                </a:path>
              </a:pathLst>
            </a:custGeom>
            <a:solidFill>
              <a:srgbClr val="F3909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11741519" y="778501"/>
              <a:ext cx="37541" cy="2753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4" y="0"/>
                  </a:moveTo>
                  <a:cubicBezTo>
                    <a:pt x="0" y="0"/>
                    <a:pt x="0" y="6"/>
                    <a:pt x="4" y="6"/>
                  </a:cubicBezTo>
                  <a:cubicBezTo>
                    <a:pt x="8" y="6"/>
                    <a:pt x="8" y="0"/>
                    <a:pt x="4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11603873" y="137820"/>
              <a:ext cx="47551" cy="37541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7" y="0"/>
                  </a:moveTo>
                  <a:cubicBezTo>
                    <a:pt x="5" y="1"/>
                    <a:pt x="3" y="1"/>
                    <a:pt x="1" y="1"/>
                  </a:cubicBezTo>
                  <a:cubicBezTo>
                    <a:pt x="0" y="4"/>
                    <a:pt x="1" y="8"/>
                    <a:pt x="5" y="8"/>
                  </a:cubicBezTo>
                  <a:cubicBezTo>
                    <a:pt x="9" y="8"/>
                    <a:pt x="10" y="2"/>
                    <a:pt x="7" y="0"/>
                  </a:cubicBezTo>
                </a:path>
              </a:pathLst>
            </a:custGeom>
            <a:solidFill>
              <a:srgbClr val="EEBCC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11608878" y="132815"/>
              <a:ext cx="27530" cy="10011"/>
            </a:xfrm>
            <a:custGeom>
              <a:avLst/>
              <a:gdLst/>
              <a:ahLst/>
              <a:cxnLst/>
              <a:rect l="l" t="t" r="r" b="b"/>
              <a:pathLst>
                <a:path w="6" h="2" extrusionOk="0">
                  <a:moveTo>
                    <a:pt x="4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2" y="2"/>
                    <a:pt x="4" y="2"/>
                    <a:pt x="6" y="1"/>
                  </a:cubicBezTo>
                  <a:cubicBezTo>
                    <a:pt x="5" y="1"/>
                    <a:pt x="5" y="0"/>
                    <a:pt x="4" y="0"/>
                  </a:cubicBezTo>
                </a:path>
              </a:pathLst>
            </a:custGeom>
            <a:solidFill>
              <a:srgbClr val="F0C2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12009304" y="77756"/>
              <a:ext cx="60064" cy="70074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12"/>
                    <a:pt x="3" y="15"/>
                    <a:pt x="6" y="15"/>
                  </a:cubicBezTo>
                  <a:cubicBezTo>
                    <a:pt x="10" y="15"/>
                    <a:pt x="12" y="12"/>
                    <a:pt x="12" y="9"/>
                  </a:cubicBezTo>
                  <a:cubicBezTo>
                    <a:pt x="12" y="8"/>
                    <a:pt x="12" y="7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26"/>
          <p:cNvGrpSpPr/>
          <p:nvPr/>
        </p:nvGrpSpPr>
        <p:grpSpPr>
          <a:xfrm rot="10800000">
            <a:off x="1" y="485928"/>
            <a:ext cx="5414789" cy="6372069"/>
            <a:chOff x="3898901" y="676275"/>
            <a:chExt cx="4678363" cy="5505450"/>
          </a:xfrm>
        </p:grpSpPr>
        <p:sp>
          <p:nvSpPr>
            <p:cNvPr id="185" name="Google Shape;185;p26"/>
            <p:cNvSpPr/>
            <p:nvPr/>
          </p:nvSpPr>
          <p:spPr>
            <a:xfrm>
              <a:off x="8051801" y="5489575"/>
              <a:ext cx="390525" cy="334963"/>
            </a:xfrm>
            <a:custGeom>
              <a:avLst/>
              <a:gdLst/>
              <a:ahLst/>
              <a:cxnLst/>
              <a:rect l="l" t="t" r="r" b="b"/>
              <a:pathLst>
                <a:path w="131" h="112" extrusionOk="0">
                  <a:moveTo>
                    <a:pt x="67" y="0"/>
                  </a:moveTo>
                  <a:cubicBezTo>
                    <a:pt x="64" y="0"/>
                    <a:pt x="62" y="0"/>
                    <a:pt x="59" y="0"/>
                  </a:cubicBezTo>
                  <a:cubicBezTo>
                    <a:pt x="25" y="4"/>
                    <a:pt x="0" y="32"/>
                    <a:pt x="3" y="63"/>
                  </a:cubicBezTo>
                  <a:cubicBezTo>
                    <a:pt x="7" y="91"/>
                    <a:pt x="33" y="112"/>
                    <a:pt x="64" y="112"/>
                  </a:cubicBezTo>
                  <a:cubicBezTo>
                    <a:pt x="67" y="112"/>
                    <a:pt x="69" y="112"/>
                    <a:pt x="72" y="111"/>
                  </a:cubicBezTo>
                  <a:cubicBezTo>
                    <a:pt x="106" y="108"/>
                    <a:pt x="131" y="80"/>
                    <a:pt x="128" y="49"/>
                  </a:cubicBezTo>
                  <a:cubicBezTo>
                    <a:pt x="124" y="20"/>
                    <a:pt x="98" y="0"/>
                    <a:pt x="67" y="0"/>
                  </a:cubicBezTo>
                </a:path>
              </a:pathLst>
            </a:custGeom>
            <a:gradFill>
              <a:gsLst>
                <a:gs pos="0">
                  <a:srgbClr val="33CCFF">
                    <a:alpha val="47450"/>
                  </a:srgbClr>
                </a:gs>
                <a:gs pos="100000">
                  <a:srgbClr val="A7E8FF">
                    <a:alpha val="11372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898901" y="676275"/>
              <a:ext cx="4678363" cy="5505450"/>
            </a:xfrm>
            <a:custGeom>
              <a:avLst/>
              <a:gdLst/>
              <a:ahLst/>
              <a:cxnLst/>
              <a:rect l="l" t="t" r="r" b="b"/>
              <a:pathLst>
                <a:path w="1567" h="1846" extrusionOk="0">
                  <a:moveTo>
                    <a:pt x="1567" y="0"/>
                  </a:moveTo>
                  <a:cubicBezTo>
                    <a:pt x="856" y="0"/>
                    <a:pt x="856" y="0"/>
                    <a:pt x="856" y="0"/>
                  </a:cubicBezTo>
                  <a:cubicBezTo>
                    <a:pt x="856" y="0"/>
                    <a:pt x="968" y="204"/>
                    <a:pt x="611" y="352"/>
                  </a:cubicBezTo>
                  <a:cubicBezTo>
                    <a:pt x="494" y="401"/>
                    <a:pt x="361" y="458"/>
                    <a:pt x="250" y="551"/>
                  </a:cubicBezTo>
                  <a:cubicBezTo>
                    <a:pt x="106" y="672"/>
                    <a:pt x="0" y="852"/>
                    <a:pt x="19" y="1151"/>
                  </a:cubicBezTo>
                  <a:cubicBezTo>
                    <a:pt x="52" y="1650"/>
                    <a:pt x="377" y="1846"/>
                    <a:pt x="749" y="1846"/>
                  </a:cubicBezTo>
                  <a:cubicBezTo>
                    <a:pt x="771" y="1846"/>
                    <a:pt x="793" y="1845"/>
                    <a:pt x="815" y="1844"/>
                  </a:cubicBezTo>
                  <a:cubicBezTo>
                    <a:pt x="1018" y="1832"/>
                    <a:pt x="1115" y="1748"/>
                    <a:pt x="1238" y="1670"/>
                  </a:cubicBezTo>
                  <a:cubicBezTo>
                    <a:pt x="1312" y="1622"/>
                    <a:pt x="1403" y="1576"/>
                    <a:pt x="1473" y="1576"/>
                  </a:cubicBezTo>
                  <a:cubicBezTo>
                    <a:pt x="1514" y="1576"/>
                    <a:pt x="1548" y="1592"/>
                    <a:pt x="1567" y="1635"/>
                  </a:cubicBezTo>
                  <a:cubicBezTo>
                    <a:pt x="1567" y="0"/>
                    <a:pt x="1567" y="0"/>
                    <a:pt x="1567" y="0"/>
                  </a:cubicBezTo>
                </a:path>
              </a:pathLst>
            </a:custGeom>
            <a:gradFill>
              <a:gsLst>
                <a:gs pos="0">
                  <a:srgbClr val="33CCFF">
                    <a:alpha val="47450"/>
                  </a:srgbClr>
                </a:gs>
                <a:gs pos="100000">
                  <a:srgbClr val="A7E8FF">
                    <a:alpha val="11372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26"/>
          <p:cNvSpPr/>
          <p:nvPr/>
        </p:nvSpPr>
        <p:spPr>
          <a:xfrm>
            <a:off x="4964314" y="1450688"/>
            <a:ext cx="37541" cy="27530"/>
          </a:xfrm>
          <a:custGeom>
            <a:avLst/>
            <a:gdLst/>
            <a:ahLst/>
            <a:cxnLst/>
            <a:rect l="l" t="t" r="r" b="b"/>
            <a:pathLst>
              <a:path w="8" h="6" extrusionOk="0">
                <a:moveTo>
                  <a:pt x="4" y="0"/>
                </a:moveTo>
                <a:cubicBezTo>
                  <a:pt x="0" y="0"/>
                  <a:pt x="0" y="6"/>
                  <a:pt x="4" y="6"/>
                </a:cubicBezTo>
                <a:cubicBezTo>
                  <a:pt x="8" y="6"/>
                  <a:pt x="8" y="0"/>
                  <a:pt x="4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4959309" y="2629442"/>
            <a:ext cx="20021" cy="15016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2" y="0"/>
                </a:moveTo>
                <a:cubicBezTo>
                  <a:pt x="0" y="0"/>
                  <a:pt x="0" y="3"/>
                  <a:pt x="2" y="3"/>
                </a:cubicBezTo>
                <a:cubicBezTo>
                  <a:pt x="4" y="3"/>
                  <a:pt x="4" y="0"/>
                  <a:pt x="2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4531354" y="4934392"/>
            <a:ext cx="47551" cy="32535"/>
          </a:xfrm>
          <a:custGeom>
            <a:avLst/>
            <a:gdLst/>
            <a:ahLst/>
            <a:cxnLst/>
            <a:rect l="l" t="t" r="r" b="b"/>
            <a:pathLst>
              <a:path w="10" h="7" extrusionOk="0">
                <a:moveTo>
                  <a:pt x="3" y="0"/>
                </a:moveTo>
                <a:cubicBezTo>
                  <a:pt x="1" y="0"/>
                  <a:pt x="0" y="2"/>
                  <a:pt x="0" y="3"/>
                </a:cubicBezTo>
                <a:cubicBezTo>
                  <a:pt x="0" y="5"/>
                  <a:pt x="1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5" y="6"/>
                  <a:pt x="6" y="6"/>
                  <a:pt x="8" y="6"/>
                </a:cubicBezTo>
                <a:cubicBezTo>
                  <a:pt x="10" y="5"/>
                  <a:pt x="10" y="1"/>
                  <a:pt x="8" y="1"/>
                </a:cubicBezTo>
                <a:cubicBezTo>
                  <a:pt x="6" y="0"/>
                  <a:pt x="5" y="0"/>
                  <a:pt x="3" y="0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4653984" y="3575448"/>
            <a:ext cx="47551" cy="32535"/>
          </a:xfrm>
          <a:custGeom>
            <a:avLst/>
            <a:gdLst/>
            <a:ahLst/>
            <a:cxnLst/>
            <a:rect l="l" t="t" r="r" b="b"/>
            <a:pathLst>
              <a:path w="10" h="7" extrusionOk="0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5"/>
                  <a:pt x="1" y="7"/>
                  <a:pt x="3" y="7"/>
                </a:cubicBezTo>
                <a:cubicBezTo>
                  <a:pt x="3" y="7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5" y="7"/>
                  <a:pt x="6" y="7"/>
                </a:cubicBezTo>
                <a:cubicBezTo>
                  <a:pt x="10" y="7"/>
                  <a:pt x="10" y="0"/>
                  <a:pt x="6" y="0"/>
                </a:cubicBezTo>
                <a:cubicBezTo>
                  <a:pt x="5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3" y="0"/>
                  <a:pt x="3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5064420" y="457133"/>
            <a:ext cx="42546" cy="32535"/>
          </a:xfrm>
          <a:custGeom>
            <a:avLst/>
            <a:gdLst/>
            <a:ahLst/>
            <a:cxnLst/>
            <a:rect l="l" t="t" r="r" b="b"/>
            <a:pathLst>
              <a:path w="9" h="7" extrusionOk="0">
                <a:moveTo>
                  <a:pt x="4" y="0"/>
                </a:moveTo>
                <a:cubicBezTo>
                  <a:pt x="0" y="0"/>
                  <a:pt x="0" y="7"/>
                  <a:pt x="4" y="7"/>
                </a:cubicBezTo>
                <a:cubicBezTo>
                  <a:pt x="9" y="7"/>
                  <a:pt x="9" y="0"/>
                  <a:pt x="4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26"/>
          <p:cNvGrpSpPr/>
          <p:nvPr/>
        </p:nvGrpSpPr>
        <p:grpSpPr>
          <a:xfrm>
            <a:off x="5001855" y="702276"/>
            <a:ext cx="282801" cy="290309"/>
            <a:chOff x="313120" y="336337"/>
            <a:chExt cx="282801" cy="290309"/>
          </a:xfrm>
        </p:grpSpPr>
        <p:sp>
          <p:nvSpPr>
            <p:cNvPr id="193" name="Google Shape;193;p26"/>
            <p:cNvSpPr/>
            <p:nvPr/>
          </p:nvSpPr>
          <p:spPr>
            <a:xfrm rot="10800000">
              <a:off x="313120" y="336337"/>
              <a:ext cx="282801" cy="290309"/>
            </a:xfrm>
            <a:custGeom>
              <a:avLst/>
              <a:gdLst/>
              <a:ahLst/>
              <a:cxnLst/>
              <a:rect l="l" t="t" r="r" b="b"/>
              <a:pathLst>
                <a:path w="60" h="62" extrusionOk="0">
                  <a:moveTo>
                    <a:pt x="42" y="7"/>
                  </a:moveTo>
                  <a:cubicBezTo>
                    <a:pt x="35" y="1"/>
                    <a:pt x="24" y="0"/>
                    <a:pt x="15" y="5"/>
                  </a:cubicBezTo>
                  <a:cubicBezTo>
                    <a:pt x="7" y="10"/>
                    <a:pt x="0" y="20"/>
                    <a:pt x="0" y="30"/>
                  </a:cubicBezTo>
                  <a:cubicBezTo>
                    <a:pt x="0" y="37"/>
                    <a:pt x="2" y="44"/>
                    <a:pt x="6" y="50"/>
                  </a:cubicBezTo>
                  <a:cubicBezTo>
                    <a:pt x="10" y="55"/>
                    <a:pt x="16" y="58"/>
                    <a:pt x="22" y="60"/>
                  </a:cubicBezTo>
                  <a:cubicBezTo>
                    <a:pt x="29" y="62"/>
                    <a:pt x="37" y="62"/>
                    <a:pt x="44" y="58"/>
                  </a:cubicBezTo>
                  <a:cubicBezTo>
                    <a:pt x="52" y="54"/>
                    <a:pt x="57" y="45"/>
                    <a:pt x="59" y="36"/>
                  </a:cubicBezTo>
                  <a:cubicBezTo>
                    <a:pt x="60" y="27"/>
                    <a:pt x="57" y="18"/>
                    <a:pt x="51" y="12"/>
                  </a:cubicBezTo>
                  <a:cubicBezTo>
                    <a:pt x="46" y="5"/>
                    <a:pt x="37" y="2"/>
                    <a:pt x="29" y="2"/>
                  </a:cubicBezTo>
                  <a:cubicBezTo>
                    <a:pt x="42" y="7"/>
                    <a:pt x="42" y="7"/>
                    <a:pt x="42" y="7"/>
                  </a:cubicBezTo>
                </a:path>
              </a:pathLst>
            </a:custGeom>
            <a:solidFill>
              <a:srgbClr val="FDE17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 rot="10800000">
              <a:off x="318125" y="438946"/>
              <a:ext cx="277796" cy="112621"/>
            </a:xfrm>
            <a:custGeom>
              <a:avLst/>
              <a:gdLst/>
              <a:ahLst/>
              <a:cxnLst/>
              <a:rect l="l" t="t" r="r" b="b"/>
              <a:pathLst>
                <a:path w="59" h="24" extrusionOk="0">
                  <a:moveTo>
                    <a:pt x="16" y="0"/>
                  </a:moveTo>
                  <a:cubicBezTo>
                    <a:pt x="12" y="0"/>
                    <a:pt x="8" y="0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1" y="6"/>
                    <a:pt x="0" y="10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9"/>
                    <a:pt x="0" y="21"/>
                  </a:cubicBezTo>
                  <a:cubicBezTo>
                    <a:pt x="4" y="17"/>
                    <a:pt x="10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3" y="14"/>
                    <a:pt x="29" y="20"/>
                    <a:pt x="36" y="23"/>
                  </a:cubicBezTo>
                  <a:cubicBezTo>
                    <a:pt x="38" y="24"/>
                    <a:pt x="41" y="24"/>
                    <a:pt x="44" y="24"/>
                  </a:cubicBezTo>
                  <a:cubicBezTo>
                    <a:pt x="48" y="24"/>
                    <a:pt x="52" y="23"/>
                    <a:pt x="55" y="22"/>
                  </a:cubicBezTo>
                  <a:cubicBezTo>
                    <a:pt x="56" y="21"/>
                    <a:pt x="57" y="20"/>
                    <a:pt x="59" y="20"/>
                  </a:cubicBezTo>
                  <a:cubicBezTo>
                    <a:pt x="59" y="18"/>
                    <a:pt x="59" y="17"/>
                    <a:pt x="59" y="16"/>
                  </a:cubicBezTo>
                  <a:cubicBezTo>
                    <a:pt x="59" y="11"/>
                    <a:pt x="58" y="6"/>
                    <a:pt x="56" y="2"/>
                  </a:cubicBezTo>
                  <a:cubicBezTo>
                    <a:pt x="52" y="5"/>
                    <a:pt x="49" y="9"/>
                    <a:pt x="44" y="9"/>
                  </a:cubicBezTo>
                  <a:cubicBezTo>
                    <a:pt x="44" y="10"/>
                    <a:pt x="44" y="10"/>
                    <a:pt x="43" y="10"/>
                  </a:cubicBezTo>
                  <a:cubicBezTo>
                    <a:pt x="37" y="10"/>
                    <a:pt x="31" y="3"/>
                    <a:pt x="24" y="1"/>
                  </a:cubicBezTo>
                  <a:cubicBezTo>
                    <a:pt x="22" y="0"/>
                    <a:pt x="19" y="0"/>
                    <a:pt x="16" y="0"/>
                  </a:cubicBezTo>
                </a:path>
              </a:pathLst>
            </a:custGeom>
            <a:solidFill>
              <a:srgbClr val="FDE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 rot="10800000">
              <a:off x="338147" y="358861"/>
              <a:ext cx="250266" cy="95101"/>
            </a:xfrm>
            <a:custGeom>
              <a:avLst/>
              <a:gdLst/>
              <a:ahLst/>
              <a:cxnLst/>
              <a:rect l="l" t="t" r="r" b="b"/>
              <a:pathLst>
                <a:path w="53" h="20" extrusionOk="0">
                  <a:moveTo>
                    <a:pt x="12" y="0"/>
                  </a:moveTo>
                  <a:cubicBezTo>
                    <a:pt x="7" y="0"/>
                    <a:pt x="3" y="1"/>
                    <a:pt x="0" y="5"/>
                  </a:cubicBezTo>
                  <a:cubicBezTo>
                    <a:pt x="1" y="7"/>
                    <a:pt x="2" y="10"/>
                    <a:pt x="4" y="12"/>
                  </a:cubicBezTo>
                  <a:cubicBezTo>
                    <a:pt x="7" y="10"/>
                    <a:pt x="10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20" y="8"/>
                    <a:pt x="25" y="13"/>
                    <a:pt x="30" y="16"/>
                  </a:cubicBezTo>
                  <a:cubicBezTo>
                    <a:pt x="34" y="18"/>
                    <a:pt x="39" y="20"/>
                    <a:pt x="44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8" y="17"/>
                    <a:pt x="51" y="13"/>
                    <a:pt x="53" y="9"/>
                  </a:cubicBezTo>
                  <a:cubicBezTo>
                    <a:pt x="49" y="10"/>
                    <a:pt x="46" y="10"/>
                    <a:pt x="42" y="10"/>
                  </a:cubicBezTo>
                  <a:cubicBezTo>
                    <a:pt x="40" y="10"/>
                    <a:pt x="39" y="10"/>
                    <a:pt x="37" y="10"/>
                  </a:cubicBezTo>
                  <a:cubicBezTo>
                    <a:pt x="31" y="9"/>
                    <a:pt x="26" y="4"/>
                    <a:pt x="21" y="2"/>
                  </a:cubicBezTo>
                  <a:cubicBezTo>
                    <a:pt x="18" y="1"/>
                    <a:pt x="15" y="0"/>
                    <a:pt x="12" y="0"/>
                  </a:cubicBezTo>
                </a:path>
              </a:pathLst>
            </a:custGeom>
            <a:solidFill>
              <a:srgbClr val="FDE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 rot="10800000">
              <a:off x="343151" y="536551"/>
              <a:ext cx="197711" cy="80085"/>
            </a:xfrm>
            <a:custGeom>
              <a:avLst/>
              <a:gdLst/>
              <a:ahLst/>
              <a:cxnLst/>
              <a:rect l="l" t="t" r="r" b="b"/>
              <a:pathLst>
                <a:path w="42" h="17" extrusionOk="0">
                  <a:moveTo>
                    <a:pt x="11" y="0"/>
                  </a:moveTo>
                  <a:cubicBezTo>
                    <a:pt x="8" y="1"/>
                    <a:pt x="6" y="2"/>
                    <a:pt x="3" y="3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5"/>
                    <a:pt x="10" y="7"/>
                    <a:pt x="14" y="9"/>
                  </a:cubicBezTo>
                  <a:cubicBezTo>
                    <a:pt x="19" y="11"/>
                    <a:pt x="23" y="15"/>
                    <a:pt x="29" y="16"/>
                  </a:cubicBezTo>
                  <a:cubicBezTo>
                    <a:pt x="30" y="17"/>
                    <a:pt x="32" y="17"/>
                    <a:pt x="33" y="17"/>
                  </a:cubicBezTo>
                  <a:cubicBezTo>
                    <a:pt x="37" y="17"/>
                    <a:pt x="40" y="15"/>
                    <a:pt x="42" y="13"/>
                  </a:cubicBezTo>
                  <a:cubicBezTo>
                    <a:pt x="41" y="12"/>
                    <a:pt x="40" y="11"/>
                    <a:pt x="40" y="10"/>
                  </a:cubicBezTo>
                  <a:cubicBezTo>
                    <a:pt x="38" y="11"/>
                    <a:pt x="36" y="11"/>
                    <a:pt x="34" y="11"/>
                  </a:cubicBezTo>
                  <a:cubicBezTo>
                    <a:pt x="32" y="11"/>
                    <a:pt x="29" y="11"/>
                    <a:pt x="27" y="10"/>
                  </a:cubicBezTo>
                  <a:cubicBezTo>
                    <a:pt x="23" y="8"/>
                    <a:pt x="20" y="5"/>
                    <a:pt x="16" y="3"/>
                  </a:cubicBezTo>
                  <a:cubicBezTo>
                    <a:pt x="14" y="2"/>
                    <a:pt x="12" y="1"/>
                    <a:pt x="11" y="0"/>
                  </a:cubicBezTo>
                </a:path>
              </a:pathLst>
            </a:custGeom>
            <a:solidFill>
              <a:srgbClr val="FDE7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 rot="10800000">
              <a:off x="433247" y="338840"/>
              <a:ext cx="107615" cy="42546"/>
            </a:xfrm>
            <a:custGeom>
              <a:avLst/>
              <a:gdLst/>
              <a:ahLst/>
              <a:cxnLst/>
              <a:rect l="l" t="t" r="r" b="b"/>
              <a:pathLst>
                <a:path w="23" h="9" extrusionOk="0">
                  <a:moveTo>
                    <a:pt x="8" y="0"/>
                  </a:moveTo>
                  <a:cubicBezTo>
                    <a:pt x="7" y="0"/>
                    <a:pt x="5" y="1"/>
                    <a:pt x="4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3" y="5"/>
                    <a:pt x="6" y="7"/>
                    <a:pt x="10" y="8"/>
                  </a:cubicBezTo>
                  <a:cubicBezTo>
                    <a:pt x="13" y="9"/>
                    <a:pt x="16" y="9"/>
                    <a:pt x="19" y="9"/>
                  </a:cubicBezTo>
                  <a:cubicBezTo>
                    <a:pt x="20" y="9"/>
                    <a:pt x="22" y="9"/>
                    <a:pt x="23" y="9"/>
                  </a:cubicBezTo>
                  <a:cubicBezTo>
                    <a:pt x="23" y="9"/>
                    <a:pt x="23" y="9"/>
                    <a:pt x="23" y="8"/>
                  </a:cubicBezTo>
                  <a:cubicBezTo>
                    <a:pt x="20" y="4"/>
                    <a:pt x="16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</a:path>
              </a:pathLst>
            </a:custGeom>
            <a:solidFill>
              <a:srgbClr val="FDDD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26"/>
          <p:cNvSpPr/>
          <p:nvPr/>
        </p:nvSpPr>
        <p:spPr>
          <a:xfrm rot="10800000">
            <a:off x="911255" y="1162214"/>
            <a:ext cx="52557" cy="37541"/>
          </a:xfrm>
          <a:custGeom>
            <a:avLst/>
            <a:gdLst/>
            <a:ahLst/>
            <a:cxnLst/>
            <a:rect l="l" t="t" r="r" b="b"/>
            <a:pathLst>
              <a:path w="11" h="8" extrusionOk="0">
                <a:moveTo>
                  <a:pt x="5" y="0"/>
                </a:moveTo>
                <a:cubicBezTo>
                  <a:pt x="0" y="0"/>
                  <a:pt x="0" y="8"/>
                  <a:pt x="5" y="8"/>
                </a:cubicBezTo>
                <a:cubicBezTo>
                  <a:pt x="11" y="8"/>
                  <a:pt x="11" y="0"/>
                  <a:pt x="5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6"/>
          <p:cNvSpPr/>
          <p:nvPr/>
        </p:nvSpPr>
        <p:spPr>
          <a:xfrm rot="10800000">
            <a:off x="393204" y="839372"/>
            <a:ext cx="117626" cy="107615"/>
          </a:xfrm>
          <a:custGeom>
            <a:avLst/>
            <a:gdLst/>
            <a:ahLst/>
            <a:cxnLst/>
            <a:rect l="l" t="t" r="r" b="b"/>
            <a:pathLst>
              <a:path w="25" h="23" extrusionOk="0">
                <a:moveTo>
                  <a:pt x="13" y="0"/>
                </a:moveTo>
                <a:cubicBezTo>
                  <a:pt x="13" y="0"/>
                  <a:pt x="12" y="0"/>
                  <a:pt x="11" y="0"/>
                </a:cubicBezTo>
                <a:cubicBezTo>
                  <a:pt x="9" y="1"/>
                  <a:pt x="7" y="2"/>
                  <a:pt x="6" y="3"/>
                </a:cubicBezTo>
                <a:cubicBezTo>
                  <a:pt x="5" y="4"/>
                  <a:pt x="4" y="4"/>
                  <a:pt x="4" y="5"/>
                </a:cubicBezTo>
                <a:cubicBezTo>
                  <a:pt x="0" y="9"/>
                  <a:pt x="0" y="16"/>
                  <a:pt x="4" y="20"/>
                </a:cubicBezTo>
                <a:cubicBezTo>
                  <a:pt x="6" y="22"/>
                  <a:pt x="9" y="23"/>
                  <a:pt x="12" y="23"/>
                </a:cubicBezTo>
                <a:cubicBezTo>
                  <a:pt x="14" y="23"/>
                  <a:pt x="17" y="22"/>
                  <a:pt x="19" y="20"/>
                </a:cubicBezTo>
                <a:cubicBezTo>
                  <a:pt x="19" y="19"/>
                  <a:pt x="20" y="19"/>
                  <a:pt x="20" y="18"/>
                </a:cubicBezTo>
                <a:cubicBezTo>
                  <a:pt x="22" y="16"/>
                  <a:pt x="22" y="15"/>
                  <a:pt x="23" y="13"/>
                </a:cubicBezTo>
                <a:cubicBezTo>
                  <a:pt x="25" y="7"/>
                  <a:pt x="20" y="0"/>
                  <a:pt x="13" y="0"/>
                </a:cubicBezTo>
              </a:path>
            </a:pathLst>
          </a:custGeom>
          <a:solidFill>
            <a:srgbClr val="80B2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26"/>
          <p:cNvGrpSpPr/>
          <p:nvPr/>
        </p:nvGrpSpPr>
        <p:grpSpPr>
          <a:xfrm>
            <a:off x="4897467" y="-480442"/>
            <a:ext cx="6884484" cy="5990224"/>
            <a:chOff x="5224591" y="651293"/>
            <a:chExt cx="6516929" cy="5670413"/>
          </a:xfrm>
        </p:grpSpPr>
        <p:sp>
          <p:nvSpPr>
            <p:cNvPr id="201" name="Google Shape;201;p26"/>
            <p:cNvSpPr/>
            <p:nvPr/>
          </p:nvSpPr>
          <p:spPr>
            <a:xfrm>
              <a:off x="6017935" y="1848612"/>
              <a:ext cx="80085" cy="8008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8" y="0"/>
                  </a:moveTo>
                  <a:cubicBezTo>
                    <a:pt x="4" y="0"/>
                    <a:pt x="0" y="4"/>
                    <a:pt x="1" y="9"/>
                  </a:cubicBezTo>
                  <a:cubicBezTo>
                    <a:pt x="2" y="10"/>
                    <a:pt x="2" y="11"/>
                    <a:pt x="2" y="12"/>
                  </a:cubicBezTo>
                  <a:cubicBezTo>
                    <a:pt x="3" y="15"/>
                    <a:pt x="6" y="17"/>
                    <a:pt x="8" y="17"/>
                  </a:cubicBezTo>
                  <a:cubicBezTo>
                    <a:pt x="11" y="17"/>
                    <a:pt x="13" y="15"/>
                    <a:pt x="14" y="12"/>
                  </a:cubicBezTo>
                  <a:cubicBezTo>
                    <a:pt x="14" y="11"/>
                    <a:pt x="15" y="10"/>
                    <a:pt x="15" y="9"/>
                  </a:cubicBezTo>
                  <a:cubicBezTo>
                    <a:pt x="17" y="4"/>
                    <a:pt x="13" y="0"/>
                    <a:pt x="8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341841" y="792489"/>
              <a:ext cx="50053" cy="37541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1" y="8"/>
                    <a:pt x="11" y="0"/>
                    <a:pt x="5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10695406" y="2451753"/>
              <a:ext cx="47551" cy="37541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5" y="0"/>
                  </a:moveTo>
                  <a:cubicBezTo>
                    <a:pt x="0" y="0"/>
                    <a:pt x="0" y="8"/>
                    <a:pt x="5" y="8"/>
                  </a:cubicBezTo>
                  <a:cubicBezTo>
                    <a:pt x="10" y="8"/>
                    <a:pt x="10" y="0"/>
                    <a:pt x="5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5937850" y="2817141"/>
              <a:ext cx="5005" cy="500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7769797" y="1313043"/>
              <a:ext cx="32535" cy="47551"/>
            </a:xfrm>
            <a:custGeom>
              <a:avLst/>
              <a:gdLst/>
              <a:ahLst/>
              <a:cxnLst/>
              <a:rect l="l" t="t" r="r" b="b"/>
              <a:pathLst>
                <a:path w="7" h="10" extrusionOk="0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9"/>
                    <a:pt x="2" y="10"/>
                    <a:pt x="3" y="10"/>
                  </a:cubicBezTo>
                  <a:cubicBezTo>
                    <a:pt x="5" y="10"/>
                    <a:pt x="7" y="9"/>
                    <a:pt x="7" y="7"/>
                  </a:cubicBezTo>
                  <a:cubicBezTo>
                    <a:pt x="7" y="6"/>
                    <a:pt x="7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11351103" y="2714533"/>
              <a:ext cx="120128" cy="107615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1"/>
                    <a:pt x="4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7" y="22"/>
                    <a:pt x="11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21" y="23"/>
                    <a:pt x="26" y="18"/>
                    <a:pt x="26" y="11"/>
                  </a:cubicBezTo>
                  <a:cubicBezTo>
                    <a:pt x="26" y="5"/>
                    <a:pt x="21" y="0"/>
                    <a:pt x="15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11678953" y="1876141"/>
              <a:ext cx="62567" cy="42546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3" y="9"/>
                    <a:pt x="13" y="0"/>
                    <a:pt x="6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9796952" y="2576886"/>
              <a:ext cx="65069" cy="47551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7" y="0"/>
                  </a:moveTo>
                  <a:cubicBezTo>
                    <a:pt x="0" y="0"/>
                    <a:pt x="0" y="10"/>
                    <a:pt x="7" y="10"/>
                  </a:cubicBezTo>
                  <a:cubicBezTo>
                    <a:pt x="14" y="10"/>
                    <a:pt x="14" y="0"/>
                    <a:pt x="7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9" name="Google Shape;209;p26"/>
            <p:cNvGrpSpPr/>
            <p:nvPr/>
          </p:nvGrpSpPr>
          <p:grpSpPr>
            <a:xfrm>
              <a:off x="10740457" y="5353176"/>
              <a:ext cx="941000" cy="968530"/>
              <a:chOff x="10813032" y="6236803"/>
              <a:chExt cx="941000" cy="968530"/>
            </a:xfrm>
          </p:grpSpPr>
          <p:sp>
            <p:nvSpPr>
              <p:cNvPr id="210" name="Google Shape;210;p26"/>
              <p:cNvSpPr/>
              <p:nvPr/>
            </p:nvSpPr>
            <p:spPr>
              <a:xfrm>
                <a:off x="10813032" y="6236803"/>
                <a:ext cx="941000" cy="96853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6" extrusionOk="0">
                    <a:moveTo>
                      <a:pt x="141" y="23"/>
                    </a:moveTo>
                    <a:cubicBezTo>
                      <a:pt x="117" y="3"/>
                      <a:pt x="81" y="0"/>
                      <a:pt x="52" y="16"/>
                    </a:cubicBezTo>
                    <a:cubicBezTo>
                      <a:pt x="23" y="32"/>
                      <a:pt x="3" y="66"/>
                      <a:pt x="1" y="99"/>
                    </a:cubicBezTo>
                    <a:cubicBezTo>
                      <a:pt x="0" y="123"/>
                      <a:pt x="8" y="146"/>
                      <a:pt x="22" y="164"/>
                    </a:cubicBezTo>
                    <a:cubicBezTo>
                      <a:pt x="35" y="181"/>
                      <a:pt x="54" y="193"/>
                      <a:pt x="75" y="199"/>
                    </a:cubicBezTo>
                    <a:cubicBezTo>
                      <a:pt x="98" y="206"/>
                      <a:pt x="124" y="205"/>
                      <a:pt x="147" y="192"/>
                    </a:cubicBezTo>
                    <a:cubicBezTo>
                      <a:pt x="172" y="178"/>
                      <a:pt x="191" y="150"/>
                      <a:pt x="196" y="119"/>
                    </a:cubicBezTo>
                    <a:cubicBezTo>
                      <a:pt x="200" y="89"/>
                      <a:pt x="190" y="59"/>
                      <a:pt x="172" y="38"/>
                    </a:cubicBezTo>
                    <a:cubicBezTo>
                      <a:pt x="153" y="17"/>
                      <a:pt x="125" y="7"/>
                      <a:pt x="97" y="8"/>
                    </a:cubicBezTo>
                    <a:cubicBezTo>
                      <a:pt x="141" y="23"/>
                      <a:pt x="141" y="23"/>
                      <a:pt x="141" y="23"/>
                    </a:cubicBezTo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10813032" y="6236803"/>
                <a:ext cx="941000" cy="96853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06" extrusionOk="0">
                    <a:moveTo>
                      <a:pt x="141" y="23"/>
                    </a:moveTo>
                    <a:cubicBezTo>
                      <a:pt x="117" y="3"/>
                      <a:pt x="81" y="0"/>
                      <a:pt x="52" y="16"/>
                    </a:cubicBezTo>
                    <a:cubicBezTo>
                      <a:pt x="23" y="32"/>
                      <a:pt x="3" y="66"/>
                      <a:pt x="1" y="99"/>
                    </a:cubicBezTo>
                    <a:cubicBezTo>
                      <a:pt x="0" y="123"/>
                      <a:pt x="8" y="146"/>
                      <a:pt x="22" y="164"/>
                    </a:cubicBezTo>
                    <a:cubicBezTo>
                      <a:pt x="35" y="181"/>
                      <a:pt x="54" y="193"/>
                      <a:pt x="75" y="199"/>
                    </a:cubicBezTo>
                    <a:cubicBezTo>
                      <a:pt x="98" y="206"/>
                      <a:pt x="124" y="205"/>
                      <a:pt x="147" y="192"/>
                    </a:cubicBezTo>
                    <a:cubicBezTo>
                      <a:pt x="172" y="178"/>
                      <a:pt x="191" y="150"/>
                      <a:pt x="196" y="119"/>
                    </a:cubicBezTo>
                    <a:cubicBezTo>
                      <a:pt x="200" y="89"/>
                      <a:pt x="190" y="59"/>
                      <a:pt x="172" y="38"/>
                    </a:cubicBezTo>
                    <a:cubicBezTo>
                      <a:pt x="153" y="17"/>
                      <a:pt x="125" y="7"/>
                      <a:pt x="97" y="8"/>
                    </a:cubicBezTo>
                    <a:cubicBezTo>
                      <a:pt x="141" y="23"/>
                      <a:pt x="141" y="23"/>
                      <a:pt x="141" y="23"/>
                    </a:cubicBezTo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10818038" y="6474556"/>
                <a:ext cx="923483" cy="382908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1" extrusionOk="0">
                    <a:moveTo>
                      <a:pt x="53" y="0"/>
                    </a:moveTo>
                    <a:cubicBezTo>
                      <a:pt x="39" y="0"/>
                      <a:pt x="26" y="3"/>
                      <a:pt x="14" y="9"/>
                    </a:cubicBezTo>
                    <a:cubicBezTo>
                      <a:pt x="12" y="10"/>
                      <a:pt x="11" y="11"/>
                      <a:pt x="9" y="11"/>
                    </a:cubicBezTo>
                    <a:cubicBezTo>
                      <a:pt x="4" y="23"/>
                      <a:pt x="1" y="36"/>
                      <a:pt x="0" y="48"/>
                    </a:cubicBezTo>
                    <a:cubicBezTo>
                      <a:pt x="0" y="50"/>
                      <a:pt x="0" y="51"/>
                      <a:pt x="0" y="53"/>
                    </a:cubicBezTo>
                    <a:cubicBezTo>
                      <a:pt x="0" y="59"/>
                      <a:pt x="1" y="65"/>
                      <a:pt x="2" y="71"/>
                    </a:cubicBezTo>
                    <a:cubicBezTo>
                      <a:pt x="13" y="56"/>
                      <a:pt x="35" y="47"/>
                      <a:pt x="52" y="47"/>
                    </a:cubicBezTo>
                    <a:cubicBezTo>
                      <a:pt x="53" y="47"/>
                      <a:pt x="53" y="47"/>
                      <a:pt x="54" y="47"/>
                    </a:cubicBezTo>
                    <a:cubicBezTo>
                      <a:pt x="78" y="48"/>
                      <a:pt x="96" y="69"/>
                      <a:pt x="118" y="77"/>
                    </a:cubicBezTo>
                    <a:cubicBezTo>
                      <a:pt x="127" y="80"/>
                      <a:pt x="136" y="81"/>
                      <a:pt x="145" y="81"/>
                    </a:cubicBezTo>
                    <a:cubicBezTo>
                      <a:pt x="158" y="81"/>
                      <a:pt x="171" y="78"/>
                      <a:pt x="183" y="73"/>
                    </a:cubicBezTo>
                    <a:cubicBezTo>
                      <a:pt x="187" y="71"/>
                      <a:pt x="191" y="69"/>
                      <a:pt x="195" y="67"/>
                    </a:cubicBezTo>
                    <a:cubicBezTo>
                      <a:pt x="195" y="63"/>
                      <a:pt x="196" y="58"/>
                      <a:pt x="196" y="54"/>
                    </a:cubicBezTo>
                    <a:cubicBezTo>
                      <a:pt x="196" y="38"/>
                      <a:pt x="192" y="23"/>
                      <a:pt x="186" y="10"/>
                    </a:cubicBezTo>
                    <a:cubicBezTo>
                      <a:pt x="174" y="20"/>
                      <a:pt x="163" y="31"/>
                      <a:pt x="147" y="33"/>
                    </a:cubicBezTo>
                    <a:cubicBezTo>
                      <a:pt x="146" y="33"/>
                      <a:pt x="145" y="33"/>
                      <a:pt x="144" y="33"/>
                    </a:cubicBezTo>
                    <a:cubicBezTo>
                      <a:pt x="122" y="33"/>
                      <a:pt x="102" y="11"/>
                      <a:pt x="81" y="4"/>
                    </a:cubicBezTo>
                    <a:cubicBezTo>
                      <a:pt x="72" y="2"/>
                      <a:pt x="62" y="0"/>
                      <a:pt x="53" y="0"/>
                    </a:cubicBezTo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10865587" y="6809913"/>
                <a:ext cx="370394" cy="55059"/>
              </a:xfrm>
              <a:custGeom>
                <a:avLst/>
                <a:gdLst/>
                <a:ahLst/>
                <a:cxnLst/>
                <a:rect l="l" t="t" r="r" b="b"/>
                <a:pathLst>
                  <a:path w="79" h="12" extrusionOk="0">
                    <a:moveTo>
                      <a:pt x="38" y="0"/>
                    </a:moveTo>
                    <a:cubicBezTo>
                      <a:pt x="24" y="0"/>
                      <a:pt x="9" y="4"/>
                      <a:pt x="0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4" y="10"/>
                      <a:pt x="70" y="7"/>
                      <a:pt x="65" y="5"/>
                    </a:cubicBezTo>
                    <a:cubicBezTo>
                      <a:pt x="58" y="2"/>
                      <a:pt x="48" y="0"/>
                      <a:pt x="38" y="0"/>
                    </a:cubicBezTo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11015747" y="6269338"/>
                <a:ext cx="645686" cy="2577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5" extrusionOk="0">
                    <a:moveTo>
                      <a:pt x="33" y="0"/>
                    </a:moveTo>
                    <a:cubicBezTo>
                      <a:pt x="25" y="2"/>
                      <a:pt x="17" y="5"/>
                      <a:pt x="9" y="9"/>
                    </a:cubicBezTo>
                    <a:cubicBezTo>
                      <a:pt x="6" y="11"/>
                      <a:pt x="3" y="1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6" y="17"/>
                      <a:pt x="30" y="21"/>
                      <a:pt x="45" y="28"/>
                    </a:cubicBezTo>
                    <a:cubicBezTo>
                      <a:pt x="61" y="36"/>
                      <a:pt x="75" y="48"/>
                      <a:pt x="93" y="53"/>
                    </a:cubicBezTo>
                    <a:cubicBezTo>
                      <a:pt x="98" y="54"/>
                      <a:pt x="103" y="55"/>
                      <a:pt x="107" y="55"/>
                    </a:cubicBezTo>
                    <a:cubicBezTo>
                      <a:pt x="119" y="55"/>
                      <a:pt x="130" y="50"/>
                      <a:pt x="137" y="41"/>
                    </a:cubicBezTo>
                    <a:cubicBezTo>
                      <a:pt x="135" y="38"/>
                      <a:pt x="132" y="35"/>
                      <a:pt x="130" y="32"/>
                    </a:cubicBezTo>
                    <a:cubicBezTo>
                      <a:pt x="124" y="35"/>
                      <a:pt x="117" y="37"/>
                      <a:pt x="111" y="37"/>
                    </a:cubicBezTo>
                    <a:cubicBezTo>
                      <a:pt x="103" y="37"/>
                      <a:pt x="94" y="35"/>
                      <a:pt x="88" y="32"/>
                    </a:cubicBezTo>
                    <a:cubicBezTo>
                      <a:pt x="74" y="27"/>
                      <a:pt x="63" y="17"/>
                      <a:pt x="51" y="9"/>
                    </a:cubicBezTo>
                    <a:cubicBezTo>
                      <a:pt x="45" y="5"/>
                      <a:pt x="39" y="2"/>
                      <a:pt x="33" y="0"/>
                    </a:cubicBezTo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26"/>
            <p:cNvSpPr/>
            <p:nvPr/>
          </p:nvSpPr>
          <p:spPr>
            <a:xfrm>
              <a:off x="11351103" y="3207556"/>
              <a:ext cx="70074" cy="52557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8" y="0"/>
                  </a:moveTo>
                  <a:cubicBezTo>
                    <a:pt x="0" y="0"/>
                    <a:pt x="0" y="11"/>
                    <a:pt x="8" y="11"/>
                  </a:cubicBezTo>
                  <a:cubicBezTo>
                    <a:pt x="15" y="11"/>
                    <a:pt x="15" y="0"/>
                    <a:pt x="8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0159837" y="2939772"/>
              <a:ext cx="70074" cy="52557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5" y="11"/>
                    <a:pt x="15" y="0"/>
                    <a:pt x="7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6032951" y="5352337"/>
              <a:ext cx="55059" cy="42546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6" y="0"/>
                  </a:moveTo>
                  <a:cubicBezTo>
                    <a:pt x="0" y="0"/>
                    <a:pt x="0" y="9"/>
                    <a:pt x="6" y="9"/>
                  </a:cubicBezTo>
                  <a:cubicBezTo>
                    <a:pt x="12" y="9"/>
                    <a:pt x="12" y="0"/>
                    <a:pt x="6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10903128" y="3382742"/>
              <a:ext cx="75080" cy="55059"/>
            </a:xfrm>
            <a:custGeom>
              <a:avLst/>
              <a:gdLst/>
              <a:ahLst/>
              <a:cxnLst/>
              <a:rect l="l" t="t" r="r" b="b"/>
              <a:pathLst>
                <a:path w="16" h="12" extrusionOk="0">
                  <a:moveTo>
                    <a:pt x="8" y="0"/>
                  </a:moveTo>
                  <a:cubicBezTo>
                    <a:pt x="0" y="0"/>
                    <a:pt x="0" y="12"/>
                    <a:pt x="8" y="12"/>
                  </a:cubicBezTo>
                  <a:cubicBezTo>
                    <a:pt x="16" y="12"/>
                    <a:pt x="16" y="0"/>
                    <a:pt x="8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5332206" y="5722731"/>
              <a:ext cx="6314213" cy="565601"/>
            </a:xfrm>
            <a:custGeom>
              <a:avLst/>
              <a:gdLst/>
              <a:ahLst/>
              <a:cxnLst/>
              <a:rect l="l" t="t" r="r" b="b"/>
              <a:pathLst>
                <a:path w="1342" h="120" extrusionOk="0">
                  <a:moveTo>
                    <a:pt x="64" y="79"/>
                  </a:moveTo>
                  <a:cubicBezTo>
                    <a:pt x="0" y="68"/>
                    <a:pt x="58" y="52"/>
                    <a:pt x="149" y="43"/>
                  </a:cubicBezTo>
                  <a:cubicBezTo>
                    <a:pt x="241" y="34"/>
                    <a:pt x="359" y="30"/>
                    <a:pt x="465" y="24"/>
                  </a:cubicBezTo>
                  <a:cubicBezTo>
                    <a:pt x="591" y="16"/>
                    <a:pt x="705" y="5"/>
                    <a:pt x="846" y="2"/>
                  </a:cubicBezTo>
                  <a:cubicBezTo>
                    <a:pt x="960" y="0"/>
                    <a:pt x="1080" y="5"/>
                    <a:pt x="1166" y="13"/>
                  </a:cubicBezTo>
                  <a:cubicBezTo>
                    <a:pt x="1253" y="22"/>
                    <a:pt x="1306" y="35"/>
                    <a:pt x="1318" y="48"/>
                  </a:cubicBezTo>
                  <a:cubicBezTo>
                    <a:pt x="1342" y="74"/>
                    <a:pt x="1190" y="101"/>
                    <a:pt x="973" y="109"/>
                  </a:cubicBezTo>
                  <a:cubicBezTo>
                    <a:pt x="756" y="117"/>
                    <a:pt x="467" y="120"/>
                    <a:pt x="291" y="106"/>
                  </a:cubicBezTo>
                  <a:cubicBezTo>
                    <a:pt x="222" y="100"/>
                    <a:pt x="64" y="79"/>
                    <a:pt x="64" y="79"/>
                  </a:cubicBezTo>
                  <a:close/>
                </a:path>
              </a:pathLst>
            </a:custGeom>
            <a:solidFill>
              <a:srgbClr val="F2F2F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6931405" y="5582582"/>
              <a:ext cx="262780" cy="225239"/>
            </a:xfrm>
            <a:custGeom>
              <a:avLst/>
              <a:gdLst/>
              <a:ahLst/>
              <a:cxnLst/>
              <a:rect l="l" t="t" r="r" b="b"/>
              <a:pathLst>
                <a:path w="56" h="48" extrusionOk="0">
                  <a:moveTo>
                    <a:pt x="10" y="4"/>
                  </a:moveTo>
                  <a:cubicBezTo>
                    <a:pt x="2" y="10"/>
                    <a:pt x="0" y="18"/>
                    <a:pt x="0" y="25"/>
                  </a:cubicBezTo>
                  <a:cubicBezTo>
                    <a:pt x="0" y="31"/>
                    <a:pt x="3" y="37"/>
                    <a:pt x="8" y="41"/>
                  </a:cubicBezTo>
                  <a:cubicBezTo>
                    <a:pt x="13" y="45"/>
                    <a:pt x="20" y="47"/>
                    <a:pt x="26" y="47"/>
                  </a:cubicBezTo>
                  <a:cubicBezTo>
                    <a:pt x="35" y="48"/>
                    <a:pt x="45" y="45"/>
                    <a:pt x="51" y="38"/>
                  </a:cubicBezTo>
                  <a:cubicBezTo>
                    <a:pt x="56" y="31"/>
                    <a:pt x="55" y="20"/>
                    <a:pt x="50" y="13"/>
                  </a:cubicBezTo>
                  <a:cubicBezTo>
                    <a:pt x="45" y="5"/>
                    <a:pt x="36" y="1"/>
                    <a:pt x="27" y="0"/>
                  </a:cubicBezTo>
                  <a:cubicBezTo>
                    <a:pt x="21" y="0"/>
                    <a:pt x="16" y="1"/>
                    <a:pt x="11" y="3"/>
                  </a:cubicBezTo>
                  <a:cubicBezTo>
                    <a:pt x="7" y="5"/>
                    <a:pt x="3" y="10"/>
                    <a:pt x="1" y="15"/>
                  </a:cubicBezTo>
                </a:path>
              </a:pathLst>
            </a:custGeom>
            <a:solidFill>
              <a:srgbClr val="FE3D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7937475" y="5089557"/>
              <a:ext cx="480511" cy="520553"/>
            </a:xfrm>
            <a:custGeom>
              <a:avLst/>
              <a:gdLst/>
              <a:ahLst/>
              <a:cxnLst/>
              <a:rect l="l" t="t" r="r" b="b"/>
              <a:pathLst>
                <a:path w="102" h="111" extrusionOk="0">
                  <a:moveTo>
                    <a:pt x="9" y="5"/>
                  </a:moveTo>
                  <a:cubicBezTo>
                    <a:pt x="6" y="39"/>
                    <a:pt x="3" y="72"/>
                    <a:pt x="0" y="106"/>
                  </a:cubicBezTo>
                  <a:cubicBezTo>
                    <a:pt x="0" y="108"/>
                    <a:pt x="2" y="111"/>
                    <a:pt x="5" y="110"/>
                  </a:cubicBezTo>
                  <a:cubicBezTo>
                    <a:pt x="21" y="104"/>
                    <a:pt x="36" y="97"/>
                    <a:pt x="52" y="91"/>
                  </a:cubicBezTo>
                  <a:cubicBezTo>
                    <a:pt x="67" y="85"/>
                    <a:pt x="82" y="77"/>
                    <a:pt x="98" y="71"/>
                  </a:cubicBezTo>
                  <a:cubicBezTo>
                    <a:pt x="101" y="70"/>
                    <a:pt x="102" y="66"/>
                    <a:pt x="99" y="64"/>
                  </a:cubicBezTo>
                  <a:cubicBezTo>
                    <a:pt x="85" y="53"/>
                    <a:pt x="71" y="43"/>
                    <a:pt x="56" y="33"/>
                  </a:cubicBezTo>
                  <a:cubicBezTo>
                    <a:pt x="42" y="23"/>
                    <a:pt x="28" y="13"/>
                    <a:pt x="13" y="4"/>
                  </a:cubicBezTo>
                  <a:cubicBezTo>
                    <a:pt x="7" y="0"/>
                    <a:pt x="0" y="8"/>
                    <a:pt x="6" y="13"/>
                  </a:cubicBezTo>
                  <a:cubicBezTo>
                    <a:pt x="34" y="33"/>
                    <a:pt x="64" y="52"/>
                    <a:pt x="94" y="71"/>
                  </a:cubicBezTo>
                  <a:cubicBezTo>
                    <a:pt x="94" y="68"/>
                    <a:pt x="94" y="66"/>
                    <a:pt x="95" y="63"/>
                  </a:cubicBezTo>
                  <a:cubicBezTo>
                    <a:pt x="80" y="71"/>
                    <a:pt x="64" y="77"/>
                    <a:pt x="49" y="84"/>
                  </a:cubicBezTo>
                  <a:cubicBezTo>
                    <a:pt x="33" y="91"/>
                    <a:pt x="18" y="97"/>
                    <a:pt x="2" y="103"/>
                  </a:cubicBezTo>
                  <a:cubicBezTo>
                    <a:pt x="4" y="104"/>
                    <a:pt x="5" y="105"/>
                    <a:pt x="7" y="107"/>
                  </a:cubicBezTo>
                  <a:cubicBezTo>
                    <a:pt x="9" y="73"/>
                    <a:pt x="11" y="39"/>
                    <a:pt x="13" y="5"/>
                  </a:cubicBezTo>
                  <a:cubicBezTo>
                    <a:pt x="13" y="3"/>
                    <a:pt x="10" y="3"/>
                    <a:pt x="9" y="5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8060106" y="5102071"/>
              <a:ext cx="485516" cy="518052"/>
            </a:xfrm>
            <a:custGeom>
              <a:avLst/>
              <a:gdLst/>
              <a:ahLst/>
              <a:cxnLst/>
              <a:rect l="l" t="t" r="r" b="b"/>
              <a:pathLst>
                <a:path w="103" h="110" extrusionOk="0">
                  <a:moveTo>
                    <a:pt x="6" y="65"/>
                  </a:moveTo>
                  <a:cubicBezTo>
                    <a:pt x="37" y="80"/>
                    <a:pt x="67" y="95"/>
                    <a:pt x="98" y="109"/>
                  </a:cubicBezTo>
                  <a:cubicBezTo>
                    <a:pt x="100" y="110"/>
                    <a:pt x="103" y="108"/>
                    <a:pt x="103" y="105"/>
                  </a:cubicBezTo>
                  <a:cubicBezTo>
                    <a:pt x="103" y="88"/>
                    <a:pt x="102" y="71"/>
                    <a:pt x="102" y="55"/>
                  </a:cubicBezTo>
                  <a:cubicBezTo>
                    <a:pt x="101" y="38"/>
                    <a:pt x="99" y="21"/>
                    <a:pt x="99" y="4"/>
                  </a:cubicBezTo>
                  <a:cubicBezTo>
                    <a:pt x="99" y="1"/>
                    <a:pt x="94" y="0"/>
                    <a:pt x="92" y="1"/>
                  </a:cubicBezTo>
                  <a:cubicBezTo>
                    <a:pt x="63" y="20"/>
                    <a:pt x="33" y="40"/>
                    <a:pt x="6" y="61"/>
                  </a:cubicBezTo>
                  <a:cubicBezTo>
                    <a:pt x="0" y="66"/>
                    <a:pt x="7" y="74"/>
                    <a:pt x="13" y="70"/>
                  </a:cubicBezTo>
                  <a:cubicBezTo>
                    <a:pt x="27" y="61"/>
                    <a:pt x="41" y="50"/>
                    <a:pt x="55" y="39"/>
                  </a:cubicBezTo>
                  <a:cubicBezTo>
                    <a:pt x="69" y="29"/>
                    <a:pt x="83" y="19"/>
                    <a:pt x="97" y="8"/>
                  </a:cubicBezTo>
                  <a:cubicBezTo>
                    <a:pt x="95" y="7"/>
                    <a:pt x="93" y="6"/>
                    <a:pt x="90" y="5"/>
                  </a:cubicBezTo>
                  <a:cubicBezTo>
                    <a:pt x="93" y="22"/>
                    <a:pt x="93" y="39"/>
                    <a:pt x="94" y="55"/>
                  </a:cubicBezTo>
                  <a:cubicBezTo>
                    <a:pt x="95" y="72"/>
                    <a:pt x="95" y="89"/>
                    <a:pt x="96" y="106"/>
                  </a:cubicBezTo>
                  <a:cubicBezTo>
                    <a:pt x="97" y="105"/>
                    <a:pt x="99" y="103"/>
                    <a:pt x="101" y="102"/>
                  </a:cubicBezTo>
                  <a:cubicBezTo>
                    <a:pt x="70" y="88"/>
                    <a:pt x="39" y="75"/>
                    <a:pt x="8" y="62"/>
                  </a:cubicBezTo>
                  <a:cubicBezTo>
                    <a:pt x="6" y="61"/>
                    <a:pt x="4" y="64"/>
                    <a:pt x="6" y="65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7321820" y="1600848"/>
              <a:ext cx="583121" cy="1146219"/>
            </a:xfrm>
            <a:custGeom>
              <a:avLst/>
              <a:gdLst/>
              <a:ahLst/>
              <a:cxnLst/>
              <a:rect l="l" t="t" r="r" b="b"/>
              <a:pathLst>
                <a:path w="124" h="244" extrusionOk="0">
                  <a:moveTo>
                    <a:pt x="106" y="244"/>
                  </a:moveTo>
                  <a:cubicBezTo>
                    <a:pt x="106" y="243"/>
                    <a:pt x="82" y="242"/>
                    <a:pt x="60" y="231"/>
                  </a:cubicBezTo>
                  <a:cubicBezTo>
                    <a:pt x="38" y="221"/>
                    <a:pt x="19" y="202"/>
                    <a:pt x="30" y="183"/>
                  </a:cubicBezTo>
                  <a:cubicBezTo>
                    <a:pt x="46" y="157"/>
                    <a:pt x="0" y="135"/>
                    <a:pt x="15" y="120"/>
                  </a:cubicBezTo>
                  <a:cubicBezTo>
                    <a:pt x="31" y="107"/>
                    <a:pt x="35" y="118"/>
                    <a:pt x="29" y="89"/>
                  </a:cubicBezTo>
                  <a:cubicBezTo>
                    <a:pt x="24" y="60"/>
                    <a:pt x="44" y="53"/>
                    <a:pt x="55" y="26"/>
                  </a:cubicBezTo>
                  <a:cubicBezTo>
                    <a:pt x="68" y="0"/>
                    <a:pt x="98" y="20"/>
                    <a:pt x="91" y="54"/>
                  </a:cubicBezTo>
                  <a:cubicBezTo>
                    <a:pt x="87" y="75"/>
                    <a:pt x="90" y="71"/>
                    <a:pt x="96" y="68"/>
                  </a:cubicBezTo>
                  <a:cubicBezTo>
                    <a:pt x="99" y="65"/>
                    <a:pt x="104" y="62"/>
                    <a:pt x="109" y="69"/>
                  </a:cubicBezTo>
                  <a:cubicBezTo>
                    <a:pt x="117" y="82"/>
                    <a:pt x="83" y="139"/>
                    <a:pt x="98" y="134"/>
                  </a:cubicBezTo>
                  <a:cubicBezTo>
                    <a:pt x="112" y="128"/>
                    <a:pt x="124" y="137"/>
                    <a:pt x="122" y="153"/>
                  </a:cubicBezTo>
                  <a:cubicBezTo>
                    <a:pt x="117" y="189"/>
                    <a:pt x="105" y="243"/>
                    <a:pt x="106" y="244"/>
                  </a:cubicBezTo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7466974" y="1821082"/>
              <a:ext cx="405431" cy="996059"/>
            </a:xfrm>
            <a:custGeom>
              <a:avLst/>
              <a:gdLst/>
              <a:ahLst/>
              <a:cxnLst/>
              <a:rect l="l" t="t" r="r" b="b"/>
              <a:pathLst>
                <a:path w="86" h="212" extrusionOk="0">
                  <a:moveTo>
                    <a:pt x="86" y="212"/>
                  </a:moveTo>
                  <a:cubicBezTo>
                    <a:pt x="85" y="211"/>
                    <a:pt x="85" y="211"/>
                    <a:pt x="85" y="211"/>
                  </a:cubicBezTo>
                  <a:cubicBezTo>
                    <a:pt x="67" y="190"/>
                    <a:pt x="45" y="156"/>
                    <a:pt x="35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25" y="111"/>
                    <a:pt x="16" y="103"/>
                    <a:pt x="8" y="94"/>
                  </a:cubicBezTo>
                  <a:cubicBezTo>
                    <a:pt x="5" y="92"/>
                    <a:pt x="2" y="89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3" y="88"/>
                    <a:pt x="6" y="91"/>
                    <a:pt x="8" y="94"/>
                  </a:cubicBezTo>
                  <a:cubicBezTo>
                    <a:pt x="16" y="101"/>
                    <a:pt x="24" y="109"/>
                    <a:pt x="33" y="115"/>
                  </a:cubicBezTo>
                  <a:cubicBezTo>
                    <a:pt x="33" y="115"/>
                    <a:pt x="34" y="115"/>
                    <a:pt x="34" y="115"/>
                  </a:cubicBezTo>
                  <a:cubicBezTo>
                    <a:pt x="34" y="115"/>
                    <a:pt x="34" y="114"/>
                    <a:pt x="34" y="114"/>
                  </a:cubicBezTo>
                  <a:cubicBezTo>
                    <a:pt x="30" y="97"/>
                    <a:pt x="27" y="80"/>
                    <a:pt x="27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19" y="50"/>
                    <a:pt x="14" y="38"/>
                    <a:pt x="10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4" y="36"/>
                    <a:pt x="19" y="47"/>
                    <a:pt x="25" y="57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59"/>
                    <a:pt x="27" y="58"/>
                    <a:pt x="27" y="57"/>
                  </a:cubicBezTo>
                  <a:cubicBezTo>
                    <a:pt x="26" y="39"/>
                    <a:pt x="28" y="2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7" y="28"/>
                    <a:pt x="26" y="53"/>
                    <a:pt x="29" y="76"/>
                  </a:cubicBezTo>
                  <a:cubicBezTo>
                    <a:pt x="29" y="77"/>
                    <a:pt x="29" y="77"/>
                    <a:pt x="29" y="7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41" y="66"/>
                    <a:pt x="51" y="54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1" y="56"/>
                    <a:pt x="41" y="68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93"/>
                    <a:pt x="32" y="105"/>
                    <a:pt x="36" y="116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9" y="127"/>
                    <a:pt x="42" y="138"/>
                    <a:pt x="47" y="149"/>
                  </a:cubicBezTo>
                  <a:cubicBezTo>
                    <a:pt x="47" y="149"/>
                    <a:pt x="48" y="150"/>
                    <a:pt x="48" y="150"/>
                  </a:cubicBezTo>
                  <a:cubicBezTo>
                    <a:pt x="48" y="150"/>
                    <a:pt x="48" y="149"/>
                    <a:pt x="48" y="148"/>
                  </a:cubicBezTo>
                  <a:cubicBezTo>
                    <a:pt x="53" y="131"/>
                    <a:pt x="60" y="115"/>
                    <a:pt x="69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61" y="116"/>
                    <a:pt x="53" y="133"/>
                    <a:pt x="48" y="151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7" y="171"/>
                    <a:pt x="69" y="190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2"/>
                    <a:pt x="86" y="212"/>
                    <a:pt x="86" y="212"/>
                  </a:cubicBezTo>
                </a:path>
              </a:pathLst>
            </a:custGeom>
            <a:solidFill>
              <a:srgbClr val="379C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6450894" y="2586896"/>
              <a:ext cx="1116187" cy="598137"/>
            </a:xfrm>
            <a:custGeom>
              <a:avLst/>
              <a:gdLst/>
              <a:ahLst/>
              <a:cxnLst/>
              <a:rect l="l" t="t" r="r" b="b"/>
              <a:pathLst>
                <a:path w="237" h="127" extrusionOk="0">
                  <a:moveTo>
                    <a:pt x="234" y="123"/>
                  </a:moveTo>
                  <a:cubicBezTo>
                    <a:pt x="234" y="124"/>
                    <a:pt x="237" y="97"/>
                    <a:pt x="230" y="72"/>
                  </a:cubicBezTo>
                  <a:cubicBezTo>
                    <a:pt x="223" y="47"/>
                    <a:pt x="208" y="23"/>
                    <a:pt x="187" y="32"/>
                  </a:cubicBezTo>
                  <a:cubicBezTo>
                    <a:pt x="173" y="39"/>
                    <a:pt x="162" y="29"/>
                    <a:pt x="153" y="19"/>
                  </a:cubicBezTo>
                  <a:cubicBezTo>
                    <a:pt x="144" y="10"/>
                    <a:pt x="136" y="0"/>
                    <a:pt x="127" y="7"/>
                  </a:cubicBezTo>
                  <a:cubicBezTo>
                    <a:pt x="112" y="22"/>
                    <a:pt x="122" y="28"/>
                    <a:pt x="95" y="17"/>
                  </a:cubicBezTo>
                  <a:cubicBezTo>
                    <a:pt x="66" y="6"/>
                    <a:pt x="56" y="27"/>
                    <a:pt x="28" y="35"/>
                  </a:cubicBezTo>
                  <a:cubicBezTo>
                    <a:pt x="0" y="45"/>
                    <a:pt x="14" y="80"/>
                    <a:pt x="50" y="78"/>
                  </a:cubicBezTo>
                  <a:cubicBezTo>
                    <a:pt x="86" y="77"/>
                    <a:pt x="47" y="86"/>
                    <a:pt x="61" y="100"/>
                  </a:cubicBezTo>
                  <a:cubicBezTo>
                    <a:pt x="67" y="105"/>
                    <a:pt x="84" y="102"/>
                    <a:pt x="99" y="98"/>
                  </a:cubicBezTo>
                  <a:cubicBezTo>
                    <a:pt x="116" y="94"/>
                    <a:pt x="131" y="91"/>
                    <a:pt x="127" y="99"/>
                  </a:cubicBezTo>
                  <a:cubicBezTo>
                    <a:pt x="119" y="113"/>
                    <a:pt x="125" y="127"/>
                    <a:pt x="142" y="127"/>
                  </a:cubicBezTo>
                  <a:cubicBezTo>
                    <a:pt x="179" y="127"/>
                    <a:pt x="234" y="123"/>
                    <a:pt x="234" y="123"/>
                  </a:cubicBezTo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6678637" y="2704522"/>
              <a:ext cx="935995" cy="530564"/>
            </a:xfrm>
            <a:custGeom>
              <a:avLst/>
              <a:gdLst/>
              <a:ahLst/>
              <a:cxnLst/>
              <a:rect l="l" t="t" r="r" b="b"/>
              <a:pathLst>
                <a:path w="199" h="113" extrusionOk="0">
                  <a:moveTo>
                    <a:pt x="199" y="113"/>
                  </a:moveTo>
                  <a:cubicBezTo>
                    <a:pt x="199" y="112"/>
                    <a:pt x="199" y="112"/>
                    <a:pt x="199" y="112"/>
                  </a:cubicBezTo>
                  <a:cubicBezTo>
                    <a:pt x="181" y="89"/>
                    <a:pt x="151" y="61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0" y="31"/>
                    <a:pt x="104" y="21"/>
                    <a:pt x="97" y="11"/>
                  </a:cubicBezTo>
                  <a:cubicBezTo>
                    <a:pt x="94" y="7"/>
                    <a:pt x="92" y="4"/>
                    <a:pt x="90" y="1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5"/>
                    <a:pt x="93" y="8"/>
                    <a:pt x="96" y="11"/>
                  </a:cubicBezTo>
                  <a:cubicBezTo>
                    <a:pt x="102" y="20"/>
                    <a:pt x="108" y="30"/>
                    <a:pt x="112" y="41"/>
                  </a:cubicBezTo>
                  <a:cubicBezTo>
                    <a:pt x="112" y="41"/>
                    <a:pt x="113" y="42"/>
                    <a:pt x="113" y="43"/>
                  </a:cubicBezTo>
                  <a:cubicBezTo>
                    <a:pt x="112" y="42"/>
                    <a:pt x="112" y="42"/>
                    <a:pt x="111" y="42"/>
                  </a:cubicBezTo>
                  <a:cubicBezTo>
                    <a:pt x="96" y="35"/>
                    <a:pt x="79" y="29"/>
                    <a:pt x="61" y="26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51" y="16"/>
                    <a:pt x="40" y="8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38" y="8"/>
                    <a:pt x="48" y="15"/>
                    <a:pt x="57" y="24"/>
                  </a:cubicBezTo>
                  <a:cubicBezTo>
                    <a:pt x="58" y="24"/>
                    <a:pt x="58" y="25"/>
                    <a:pt x="59" y="25"/>
                  </a:cubicBezTo>
                  <a:cubicBezTo>
                    <a:pt x="58" y="25"/>
                    <a:pt x="57" y="25"/>
                    <a:pt x="56" y="25"/>
                  </a:cubicBezTo>
                  <a:cubicBezTo>
                    <a:pt x="39" y="22"/>
                    <a:pt x="20" y="2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8" y="21"/>
                    <a:pt x="53" y="24"/>
                    <a:pt x="75" y="30"/>
                  </a:cubicBezTo>
                  <a:cubicBezTo>
                    <a:pt x="76" y="30"/>
                    <a:pt x="76" y="30"/>
                    <a:pt x="77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3" y="42"/>
                    <a:pt x="50" y="51"/>
                    <a:pt x="36" y="57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51" y="51"/>
                    <a:pt x="65" y="42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91" y="34"/>
                    <a:pt x="103" y="39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4" y="49"/>
                    <a:pt x="133" y="54"/>
                    <a:pt x="143" y="61"/>
                  </a:cubicBezTo>
                  <a:cubicBezTo>
                    <a:pt x="144" y="62"/>
                    <a:pt x="145" y="62"/>
                    <a:pt x="145" y="62"/>
                  </a:cubicBezTo>
                  <a:cubicBezTo>
                    <a:pt x="144" y="62"/>
                    <a:pt x="144" y="63"/>
                    <a:pt x="143" y="63"/>
                  </a:cubicBezTo>
                  <a:cubicBezTo>
                    <a:pt x="125" y="65"/>
                    <a:pt x="108" y="70"/>
                    <a:pt x="92" y="78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109" y="71"/>
                    <a:pt x="127" y="66"/>
                    <a:pt x="146" y="63"/>
                  </a:cubicBezTo>
                  <a:cubicBezTo>
                    <a:pt x="146" y="63"/>
                    <a:pt x="146" y="63"/>
                    <a:pt x="146" y="63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64" y="76"/>
                    <a:pt x="181" y="91"/>
                    <a:pt x="198" y="113"/>
                  </a:cubicBezTo>
                  <a:cubicBezTo>
                    <a:pt x="199" y="113"/>
                    <a:pt x="199" y="113"/>
                    <a:pt x="199" y="113"/>
                  </a:cubicBezTo>
                  <a:cubicBezTo>
                    <a:pt x="199" y="113"/>
                    <a:pt x="199" y="113"/>
                    <a:pt x="199" y="113"/>
                  </a:cubicBezTo>
                </a:path>
              </a:pathLst>
            </a:custGeom>
            <a:solidFill>
              <a:srgbClr val="379C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520969" y="1848612"/>
              <a:ext cx="1106176" cy="1076144"/>
            </a:xfrm>
            <a:custGeom>
              <a:avLst/>
              <a:gdLst/>
              <a:ahLst/>
              <a:cxnLst/>
              <a:rect l="l" t="t" r="r" b="b"/>
              <a:pathLst>
                <a:path w="235" h="229" extrusionOk="0">
                  <a:moveTo>
                    <a:pt x="203" y="229"/>
                  </a:moveTo>
                  <a:cubicBezTo>
                    <a:pt x="203" y="229"/>
                    <a:pt x="220" y="205"/>
                    <a:pt x="228" y="176"/>
                  </a:cubicBezTo>
                  <a:cubicBezTo>
                    <a:pt x="235" y="148"/>
                    <a:pt x="233" y="115"/>
                    <a:pt x="206" y="110"/>
                  </a:cubicBezTo>
                  <a:cubicBezTo>
                    <a:pt x="169" y="104"/>
                    <a:pt x="185" y="43"/>
                    <a:pt x="159" y="47"/>
                  </a:cubicBezTo>
                  <a:cubicBezTo>
                    <a:pt x="134" y="51"/>
                    <a:pt x="142" y="63"/>
                    <a:pt x="120" y="34"/>
                  </a:cubicBezTo>
                  <a:cubicBezTo>
                    <a:pt x="96" y="6"/>
                    <a:pt x="74" y="20"/>
                    <a:pt x="40" y="9"/>
                  </a:cubicBezTo>
                  <a:cubicBezTo>
                    <a:pt x="5" y="0"/>
                    <a:pt x="0" y="44"/>
                    <a:pt x="38" y="65"/>
                  </a:cubicBezTo>
                  <a:cubicBezTo>
                    <a:pt x="76" y="87"/>
                    <a:pt x="30" y="71"/>
                    <a:pt x="37" y="93"/>
                  </a:cubicBezTo>
                  <a:cubicBezTo>
                    <a:pt x="43" y="112"/>
                    <a:pt x="123" y="126"/>
                    <a:pt x="106" y="135"/>
                  </a:cubicBezTo>
                  <a:cubicBezTo>
                    <a:pt x="90" y="143"/>
                    <a:pt x="88" y="162"/>
                    <a:pt x="105" y="172"/>
                  </a:cubicBezTo>
                  <a:cubicBezTo>
                    <a:pt x="143" y="197"/>
                    <a:pt x="203" y="228"/>
                    <a:pt x="203" y="229"/>
                  </a:cubicBezTo>
                </a:path>
              </a:pathLst>
            </a:custGeom>
            <a:solidFill>
              <a:srgbClr val="5ACF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771235" y="1998772"/>
              <a:ext cx="730777" cy="1036101"/>
            </a:xfrm>
            <a:custGeom>
              <a:avLst/>
              <a:gdLst/>
              <a:ahLst/>
              <a:cxnLst/>
              <a:rect l="l" t="t" r="r" b="b"/>
              <a:pathLst>
                <a:path w="155" h="220" extrusionOk="0">
                  <a:moveTo>
                    <a:pt x="155" y="219"/>
                  </a:moveTo>
                  <a:cubicBezTo>
                    <a:pt x="155" y="219"/>
                    <a:pt x="155" y="219"/>
                    <a:pt x="155" y="219"/>
                  </a:cubicBezTo>
                  <a:cubicBezTo>
                    <a:pt x="150" y="184"/>
                    <a:pt x="135" y="138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82"/>
                    <a:pt x="109" y="68"/>
                    <a:pt x="107" y="53"/>
                  </a:cubicBezTo>
                  <a:cubicBezTo>
                    <a:pt x="107" y="49"/>
                    <a:pt x="106" y="44"/>
                    <a:pt x="106" y="39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5" y="44"/>
                    <a:pt x="106" y="49"/>
                    <a:pt x="106" y="53"/>
                  </a:cubicBezTo>
                  <a:cubicBezTo>
                    <a:pt x="107" y="67"/>
                    <a:pt x="108" y="80"/>
                    <a:pt x="106" y="93"/>
                  </a:cubicBezTo>
                  <a:cubicBezTo>
                    <a:pt x="106" y="94"/>
                    <a:pt x="106" y="94"/>
                    <a:pt x="106" y="95"/>
                  </a:cubicBezTo>
                  <a:cubicBezTo>
                    <a:pt x="106" y="94"/>
                    <a:pt x="105" y="94"/>
                    <a:pt x="105" y="93"/>
                  </a:cubicBezTo>
                  <a:cubicBezTo>
                    <a:pt x="93" y="76"/>
                    <a:pt x="79" y="60"/>
                    <a:pt x="61" y="45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57" y="29"/>
                    <a:pt x="50" y="14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8" y="13"/>
                    <a:pt x="55" y="27"/>
                    <a:pt x="59" y="40"/>
                  </a:cubicBezTo>
                  <a:cubicBezTo>
                    <a:pt x="59" y="41"/>
                    <a:pt x="59" y="42"/>
                    <a:pt x="60" y="43"/>
                  </a:cubicBezTo>
                  <a:cubicBezTo>
                    <a:pt x="59" y="42"/>
                    <a:pt x="58" y="42"/>
                    <a:pt x="57" y="41"/>
                  </a:cubicBezTo>
                  <a:cubicBezTo>
                    <a:pt x="41" y="27"/>
                    <a:pt x="22" y="14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0" y="19"/>
                    <a:pt x="54" y="38"/>
                    <a:pt x="74" y="59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5" y="60"/>
                    <a:pt x="74" y="60"/>
                    <a:pt x="74" y="60"/>
                  </a:cubicBezTo>
                  <a:cubicBezTo>
                    <a:pt x="55" y="62"/>
                    <a:pt x="36" y="62"/>
                    <a:pt x="18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37" y="63"/>
                    <a:pt x="56" y="63"/>
                    <a:pt x="76" y="61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88" y="73"/>
                    <a:pt x="97" y="85"/>
                    <a:pt x="106" y="97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14" y="108"/>
                    <a:pt x="121" y="120"/>
                    <a:pt x="127" y="133"/>
                  </a:cubicBezTo>
                  <a:cubicBezTo>
                    <a:pt x="127" y="134"/>
                    <a:pt x="128" y="135"/>
                    <a:pt x="128" y="135"/>
                  </a:cubicBezTo>
                  <a:cubicBezTo>
                    <a:pt x="127" y="135"/>
                    <a:pt x="127" y="135"/>
                    <a:pt x="126" y="134"/>
                  </a:cubicBezTo>
                  <a:cubicBezTo>
                    <a:pt x="106" y="125"/>
                    <a:pt x="85" y="118"/>
                    <a:pt x="64" y="115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5" y="120"/>
                    <a:pt x="107" y="127"/>
                    <a:pt x="129" y="137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40" y="161"/>
                    <a:pt x="149" y="187"/>
                    <a:pt x="154" y="219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55" y="219"/>
                    <a:pt x="155" y="219"/>
                    <a:pt x="155" y="219"/>
                  </a:cubicBezTo>
                </a:path>
              </a:pathLst>
            </a:custGeom>
            <a:solidFill>
              <a:srgbClr val="248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7369371" y="2506811"/>
              <a:ext cx="1904525" cy="3433650"/>
            </a:xfrm>
            <a:custGeom>
              <a:avLst/>
              <a:gdLst/>
              <a:ahLst/>
              <a:cxnLst/>
              <a:rect l="l" t="t" r="r" b="b"/>
              <a:pathLst>
                <a:path w="405" h="730" extrusionOk="0">
                  <a:moveTo>
                    <a:pt x="352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0" y="707"/>
                    <a:pt x="24" y="730"/>
                    <a:pt x="53" y="730"/>
                  </a:cubicBezTo>
                  <a:cubicBezTo>
                    <a:pt x="352" y="730"/>
                    <a:pt x="352" y="730"/>
                    <a:pt x="352" y="730"/>
                  </a:cubicBezTo>
                  <a:cubicBezTo>
                    <a:pt x="381" y="730"/>
                    <a:pt x="405" y="707"/>
                    <a:pt x="405" y="678"/>
                  </a:cubicBezTo>
                  <a:cubicBezTo>
                    <a:pt x="405" y="52"/>
                    <a:pt x="405" y="52"/>
                    <a:pt x="405" y="52"/>
                  </a:cubicBezTo>
                  <a:cubicBezTo>
                    <a:pt x="405" y="23"/>
                    <a:pt x="381" y="0"/>
                    <a:pt x="352" y="0"/>
                  </a:cubicBezTo>
                </a:path>
              </a:pathLst>
            </a:custGeom>
            <a:solidFill>
              <a:srgbClr val="0A4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7369371" y="2506811"/>
              <a:ext cx="1887006" cy="3381095"/>
            </a:xfrm>
            <a:custGeom>
              <a:avLst/>
              <a:gdLst/>
              <a:ahLst/>
              <a:cxnLst/>
              <a:rect l="l" t="t" r="r" b="b"/>
              <a:pathLst>
                <a:path w="401" h="719" extrusionOk="0">
                  <a:moveTo>
                    <a:pt x="352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0" y="695"/>
                    <a:pt x="8" y="709"/>
                    <a:pt x="21" y="719"/>
                  </a:cubicBezTo>
                  <a:cubicBezTo>
                    <a:pt x="401" y="31"/>
                    <a:pt x="401" y="31"/>
                    <a:pt x="401" y="31"/>
                  </a:cubicBezTo>
                  <a:cubicBezTo>
                    <a:pt x="393" y="13"/>
                    <a:pt x="374" y="0"/>
                    <a:pt x="352" y="0"/>
                  </a:cubicBezTo>
                </a:path>
              </a:pathLst>
            </a:custGeom>
            <a:solidFill>
              <a:srgbClr val="08395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8047592" y="2624437"/>
              <a:ext cx="578115" cy="52557"/>
            </a:xfrm>
            <a:custGeom>
              <a:avLst/>
              <a:gdLst/>
              <a:ahLst/>
              <a:cxnLst/>
              <a:rect l="l" t="t" r="r" b="b"/>
              <a:pathLst>
                <a:path w="123" h="11" extrusionOk="0">
                  <a:moveTo>
                    <a:pt x="11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20" y="11"/>
                    <a:pt x="123" y="9"/>
                    <a:pt x="123" y="6"/>
                  </a:cubicBezTo>
                  <a:cubicBezTo>
                    <a:pt x="123" y="3"/>
                    <a:pt x="120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464472" y="2596907"/>
              <a:ext cx="1716825" cy="3253459"/>
            </a:xfrm>
            <a:custGeom>
              <a:avLst/>
              <a:gdLst/>
              <a:ahLst/>
              <a:cxnLst/>
              <a:rect l="l" t="t" r="r" b="b"/>
              <a:pathLst>
                <a:path w="365" h="692" extrusionOk="0">
                  <a:moveTo>
                    <a:pt x="332" y="0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73" y="30"/>
                    <a:pt x="273" y="30"/>
                    <a:pt x="273" y="30"/>
                  </a:cubicBezTo>
                  <a:cubicBezTo>
                    <a:pt x="267" y="42"/>
                    <a:pt x="255" y="49"/>
                    <a:pt x="242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10" y="49"/>
                    <a:pt x="99" y="42"/>
                    <a:pt x="93" y="3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77"/>
                    <a:pt x="15" y="692"/>
                    <a:pt x="33" y="692"/>
                  </a:cubicBezTo>
                  <a:cubicBezTo>
                    <a:pt x="332" y="692"/>
                    <a:pt x="332" y="692"/>
                    <a:pt x="332" y="692"/>
                  </a:cubicBezTo>
                  <a:cubicBezTo>
                    <a:pt x="351" y="692"/>
                    <a:pt x="365" y="677"/>
                    <a:pt x="365" y="659"/>
                  </a:cubicBezTo>
                  <a:cubicBezTo>
                    <a:pt x="365" y="33"/>
                    <a:pt x="365" y="33"/>
                    <a:pt x="365" y="33"/>
                  </a:cubicBezTo>
                  <a:cubicBezTo>
                    <a:pt x="365" y="15"/>
                    <a:pt x="351" y="0"/>
                    <a:pt x="332" y="0"/>
                  </a:cubicBezTo>
                </a:path>
              </a:pathLst>
            </a:custGeom>
            <a:solidFill>
              <a:srgbClr val="CAED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7464472" y="2596907"/>
              <a:ext cx="1674281" cy="3210914"/>
            </a:xfrm>
            <a:custGeom>
              <a:avLst/>
              <a:gdLst/>
              <a:ahLst/>
              <a:cxnLst/>
              <a:rect l="l" t="t" r="r" b="b"/>
              <a:pathLst>
                <a:path w="356" h="683" extrusionOk="0">
                  <a:moveTo>
                    <a:pt x="8" y="680"/>
                  </a:moveTo>
                  <a:cubicBezTo>
                    <a:pt x="9" y="681"/>
                    <a:pt x="9" y="682"/>
                    <a:pt x="10" y="683"/>
                  </a:cubicBezTo>
                  <a:cubicBezTo>
                    <a:pt x="10" y="683"/>
                    <a:pt x="10" y="683"/>
                    <a:pt x="10" y="683"/>
                  </a:cubicBezTo>
                  <a:cubicBezTo>
                    <a:pt x="9" y="682"/>
                    <a:pt x="9" y="681"/>
                    <a:pt x="8" y="680"/>
                  </a:cubicBezTo>
                  <a:moveTo>
                    <a:pt x="0" y="659"/>
                  </a:move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moveTo>
                    <a:pt x="0" y="659"/>
                  </a:move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moveTo>
                    <a:pt x="7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3" y="0"/>
                    <a:pt x="14" y="5"/>
                    <a:pt x="8" y="12"/>
                  </a:cubicBezTo>
                  <a:cubicBezTo>
                    <a:pt x="14" y="5"/>
                    <a:pt x="23" y="0"/>
                    <a:pt x="3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77" y="0"/>
                    <a:pt x="77" y="0"/>
                    <a:pt x="77" y="0"/>
                  </a:cubicBezTo>
                  <a:moveTo>
                    <a:pt x="332" y="0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85" y="7"/>
                    <a:pt x="285" y="7"/>
                    <a:pt x="285" y="7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2" y="0"/>
                    <a:pt x="350" y="4"/>
                    <a:pt x="356" y="11"/>
                  </a:cubicBezTo>
                  <a:cubicBezTo>
                    <a:pt x="350" y="4"/>
                    <a:pt x="342" y="0"/>
                    <a:pt x="332" y="0"/>
                  </a:cubicBezTo>
                </a:path>
              </a:pathLst>
            </a:custGeom>
            <a:solidFill>
              <a:srgbClr val="06345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7464472" y="2596907"/>
              <a:ext cx="1716825" cy="3210914"/>
            </a:xfrm>
            <a:custGeom>
              <a:avLst/>
              <a:gdLst/>
              <a:ahLst/>
              <a:cxnLst/>
              <a:rect l="l" t="t" r="r" b="b"/>
              <a:pathLst>
                <a:path w="365" h="683" extrusionOk="0">
                  <a:moveTo>
                    <a:pt x="332" y="0"/>
                  </a:moveTo>
                  <a:cubicBezTo>
                    <a:pt x="288" y="0"/>
                    <a:pt x="288" y="0"/>
                    <a:pt x="288" y="0"/>
                  </a:cubicBezTo>
                  <a:cubicBezTo>
                    <a:pt x="285" y="7"/>
                    <a:pt x="285" y="7"/>
                    <a:pt x="285" y="7"/>
                  </a:cubicBezTo>
                  <a:cubicBezTo>
                    <a:pt x="273" y="30"/>
                    <a:pt x="273" y="30"/>
                    <a:pt x="273" y="30"/>
                  </a:cubicBezTo>
                  <a:cubicBezTo>
                    <a:pt x="267" y="42"/>
                    <a:pt x="255" y="49"/>
                    <a:pt x="242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10" y="49"/>
                    <a:pt x="99" y="42"/>
                    <a:pt x="93" y="30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3" y="0"/>
                    <a:pt x="14" y="5"/>
                    <a:pt x="8" y="12"/>
                  </a:cubicBezTo>
                  <a:cubicBezTo>
                    <a:pt x="3" y="18"/>
                    <a:pt x="0" y="25"/>
                    <a:pt x="0" y="33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59"/>
                    <a:pt x="0" y="659"/>
                    <a:pt x="0" y="659"/>
                  </a:cubicBezTo>
                  <a:cubicBezTo>
                    <a:pt x="0" y="667"/>
                    <a:pt x="3" y="674"/>
                    <a:pt x="8" y="680"/>
                  </a:cubicBezTo>
                  <a:cubicBezTo>
                    <a:pt x="9" y="681"/>
                    <a:pt x="9" y="682"/>
                    <a:pt x="10" y="683"/>
                  </a:cubicBezTo>
                  <a:cubicBezTo>
                    <a:pt x="365" y="40"/>
                    <a:pt x="365" y="40"/>
                    <a:pt x="365" y="40"/>
                  </a:cubicBezTo>
                  <a:cubicBezTo>
                    <a:pt x="365" y="33"/>
                    <a:pt x="365" y="33"/>
                    <a:pt x="365" y="33"/>
                  </a:cubicBezTo>
                  <a:cubicBezTo>
                    <a:pt x="365" y="24"/>
                    <a:pt x="362" y="16"/>
                    <a:pt x="356" y="11"/>
                  </a:cubicBezTo>
                  <a:cubicBezTo>
                    <a:pt x="350" y="4"/>
                    <a:pt x="342" y="0"/>
                    <a:pt x="332" y="0"/>
                  </a:cubicBezTo>
                </a:path>
              </a:pathLst>
            </a:custGeom>
            <a:solidFill>
              <a:srgbClr val="9BD9F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7622139" y="3042380"/>
              <a:ext cx="2357506" cy="743291"/>
            </a:xfrm>
            <a:custGeom>
              <a:avLst/>
              <a:gdLst/>
              <a:ahLst/>
              <a:cxnLst/>
              <a:rect l="l" t="t" r="r" b="b"/>
              <a:pathLst>
                <a:path w="501" h="158" extrusionOk="0">
                  <a:moveTo>
                    <a:pt x="47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45"/>
                    <a:pt x="13" y="158"/>
                    <a:pt x="29" y="158"/>
                  </a:cubicBezTo>
                  <a:cubicBezTo>
                    <a:pt x="472" y="158"/>
                    <a:pt x="472" y="158"/>
                    <a:pt x="472" y="158"/>
                  </a:cubicBezTo>
                  <a:cubicBezTo>
                    <a:pt x="488" y="158"/>
                    <a:pt x="501" y="145"/>
                    <a:pt x="501" y="129"/>
                  </a:cubicBezTo>
                  <a:cubicBezTo>
                    <a:pt x="501" y="29"/>
                    <a:pt x="501" y="29"/>
                    <a:pt x="501" y="29"/>
                  </a:cubicBezTo>
                  <a:cubicBezTo>
                    <a:pt x="501" y="13"/>
                    <a:pt x="488" y="0"/>
                    <a:pt x="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8568145" y="3282636"/>
              <a:ext cx="175186" cy="165176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4" y="12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1"/>
                    <a:pt x="27" y="22"/>
                    <a:pt x="27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4"/>
                    <a:pt x="29" y="35"/>
                    <a:pt x="28" y="3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8" y="28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5"/>
                    <a:pt x="7" y="34"/>
                    <a:pt x="7" y="3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0" y="21"/>
                    <a:pt x="10" y="2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1" y="12"/>
                    <a:pt x="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0"/>
                    <a:pt x="20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8833427" y="3282636"/>
              <a:ext cx="172684" cy="165176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6" y="22"/>
                    <a:pt x="27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4"/>
                    <a:pt x="28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1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9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9091202" y="3282636"/>
              <a:ext cx="175186" cy="165176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1"/>
                    <a:pt x="27" y="22"/>
                    <a:pt x="27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4"/>
                    <a:pt x="29" y="35"/>
                    <a:pt x="28" y="3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8" y="28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8" y="35"/>
                    <a:pt x="7" y="34"/>
                    <a:pt x="7" y="3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1"/>
                    <a:pt x="10" y="2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0"/>
                    <a:pt x="20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9353980" y="3282636"/>
              <a:ext cx="170181" cy="165176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3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6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1"/>
                    <a:pt x="26" y="22"/>
                    <a:pt x="26" y="2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0" y="34"/>
                    <a:pt x="28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1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19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9614257" y="3282636"/>
              <a:ext cx="172684" cy="165176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2"/>
                    <a:pt x="27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4"/>
                    <a:pt x="29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1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9" y="0"/>
                    <a:pt x="20" y="2"/>
                  </a:cubicBezTo>
                  <a:close/>
                </a:path>
              </a:pathLst>
            </a:cu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8573150" y="3517886"/>
              <a:ext cx="758307" cy="20021"/>
            </a:xfrm>
            <a:prstGeom prst="rect">
              <a:avLst/>
            </a:pr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8573150" y="3170017"/>
              <a:ext cx="758307" cy="42546"/>
            </a:xfrm>
            <a:prstGeom prst="rect">
              <a:avLst/>
            </a:prstGeom>
            <a:solidFill>
              <a:srgbClr val="379C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8573150" y="3597971"/>
              <a:ext cx="758307" cy="20021"/>
            </a:xfrm>
            <a:prstGeom prst="rect">
              <a:avLst/>
            </a:pr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8573150" y="3673051"/>
              <a:ext cx="347871" cy="20021"/>
            </a:xfrm>
            <a:prstGeom prst="rect">
              <a:avLst/>
            </a:pr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7802331" y="3122466"/>
              <a:ext cx="605644" cy="608147"/>
            </a:xfrm>
            <a:prstGeom prst="ellipse">
              <a:avLst/>
            </a:prstGeom>
            <a:solidFill>
              <a:srgbClr val="7BC7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7942480" y="3192540"/>
              <a:ext cx="310330" cy="420447"/>
            </a:xfrm>
            <a:custGeom>
              <a:avLst/>
              <a:gdLst/>
              <a:ahLst/>
              <a:cxnLst/>
              <a:rect l="l" t="t" r="r" b="b"/>
              <a:pathLst>
                <a:path w="66" h="89" extrusionOk="0">
                  <a:moveTo>
                    <a:pt x="66" y="88"/>
                  </a:moveTo>
                  <a:cubicBezTo>
                    <a:pt x="61" y="29"/>
                    <a:pt x="61" y="29"/>
                    <a:pt x="61" y="29"/>
                  </a:cubicBezTo>
                  <a:cubicBezTo>
                    <a:pt x="61" y="14"/>
                    <a:pt x="55" y="0"/>
                    <a:pt x="39" y="4"/>
                  </a:cubicBezTo>
                  <a:cubicBezTo>
                    <a:pt x="31" y="0"/>
                    <a:pt x="22" y="1"/>
                    <a:pt x="16" y="6"/>
                  </a:cubicBezTo>
                  <a:cubicBezTo>
                    <a:pt x="10" y="12"/>
                    <a:pt x="7" y="22"/>
                    <a:pt x="7" y="31"/>
                  </a:cubicBezTo>
                  <a:cubicBezTo>
                    <a:pt x="0" y="89"/>
                    <a:pt x="0" y="89"/>
                    <a:pt x="0" y="89"/>
                  </a:cubicBezTo>
                  <a:lnTo>
                    <a:pt x="66" y="88"/>
                  </a:lnTo>
                  <a:close/>
                </a:path>
              </a:pathLst>
            </a:custGeom>
            <a:solidFill>
              <a:srgbClr val="0A4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8052597" y="3465331"/>
              <a:ext cx="97605" cy="117626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21" y="0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19" y="23"/>
                    <a:pt x="11" y="25"/>
                  </a:cubicBezTo>
                  <a:cubicBezTo>
                    <a:pt x="2" y="22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8052597" y="3457822"/>
              <a:ext cx="97605" cy="50053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21" y="0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18" y="10"/>
                    <a:pt x="14" y="11"/>
                    <a:pt x="11" y="11"/>
                  </a:cubicBezTo>
                  <a:cubicBezTo>
                    <a:pt x="7" y="11"/>
                    <a:pt x="3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57C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8005047" y="3297652"/>
              <a:ext cx="197711" cy="19771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2" y="8"/>
                  </a:moveTo>
                  <a:cubicBezTo>
                    <a:pt x="32" y="7"/>
                    <a:pt x="26" y="0"/>
                    <a:pt x="26" y="0"/>
                  </a:cubicBezTo>
                  <a:cubicBezTo>
                    <a:pt x="20" y="5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2"/>
                    <a:pt x="2" y="29"/>
                    <a:pt x="6" y="35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6" y="42"/>
                    <a:pt x="32" y="39"/>
                    <a:pt x="35" y="35"/>
                  </a:cubicBezTo>
                  <a:cubicBezTo>
                    <a:pt x="39" y="29"/>
                    <a:pt x="42" y="22"/>
                    <a:pt x="42" y="16"/>
                  </a:cubicBezTo>
                  <a:lnTo>
                    <a:pt x="42" y="8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7812342" y="3527897"/>
              <a:ext cx="578115" cy="460490"/>
            </a:xfrm>
            <a:custGeom>
              <a:avLst/>
              <a:gdLst/>
              <a:ahLst/>
              <a:cxnLst/>
              <a:rect l="l" t="t" r="r" b="b"/>
              <a:pathLst>
                <a:path w="123" h="98" extrusionOk="0">
                  <a:moveTo>
                    <a:pt x="113" y="22"/>
                  </a:moveTo>
                  <a:cubicBezTo>
                    <a:pt x="105" y="8"/>
                    <a:pt x="70" y="0"/>
                    <a:pt x="70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18" y="8"/>
                    <a:pt x="10" y="2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31" y="54"/>
                    <a:pt x="30" y="66"/>
                  </a:cubicBezTo>
                  <a:cubicBezTo>
                    <a:pt x="30" y="78"/>
                    <a:pt x="26" y="98"/>
                    <a:pt x="26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8"/>
                    <a:pt x="93" y="78"/>
                    <a:pt x="92" y="66"/>
                  </a:cubicBezTo>
                  <a:cubicBezTo>
                    <a:pt x="92" y="54"/>
                    <a:pt x="98" y="34"/>
                    <a:pt x="98" y="34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23" y="97"/>
                    <a:pt x="123" y="97"/>
                    <a:pt x="123" y="97"/>
                  </a:cubicBezTo>
                  <a:lnTo>
                    <a:pt x="113" y="22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7894930" y="3555427"/>
              <a:ext cx="410436" cy="432961"/>
            </a:xfrm>
            <a:custGeom>
              <a:avLst/>
              <a:gdLst/>
              <a:ahLst/>
              <a:cxnLst/>
              <a:rect l="l" t="t" r="r" b="b"/>
              <a:pathLst>
                <a:path w="87" h="92" extrusionOk="0">
                  <a:moveTo>
                    <a:pt x="71" y="0"/>
                  </a:moveTo>
                  <a:cubicBezTo>
                    <a:pt x="69" y="8"/>
                    <a:pt x="61" y="20"/>
                    <a:pt x="44" y="20"/>
                  </a:cubicBezTo>
                  <a:cubicBezTo>
                    <a:pt x="25" y="20"/>
                    <a:pt x="18" y="7"/>
                    <a:pt x="16" y="0"/>
                  </a:cubicBezTo>
                  <a:cubicBezTo>
                    <a:pt x="10" y="2"/>
                    <a:pt x="5" y="4"/>
                    <a:pt x="0" y="7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9"/>
                    <a:pt x="7" y="30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7"/>
                    <a:pt x="13" y="51"/>
                    <a:pt x="12" y="60"/>
                  </a:cubicBezTo>
                  <a:cubicBezTo>
                    <a:pt x="12" y="72"/>
                    <a:pt x="8" y="92"/>
                    <a:pt x="8" y="92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2"/>
                    <a:pt x="75" y="72"/>
                    <a:pt x="74" y="60"/>
                  </a:cubicBezTo>
                  <a:cubicBezTo>
                    <a:pt x="74" y="48"/>
                    <a:pt x="80" y="28"/>
                    <a:pt x="80" y="28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2" y="4"/>
                    <a:pt x="77" y="2"/>
                    <a:pt x="71" y="0"/>
                  </a:cubicBez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9972138" y="3507875"/>
              <a:ext cx="563099" cy="583121"/>
            </a:xfrm>
            <a:custGeom>
              <a:avLst/>
              <a:gdLst/>
              <a:ahLst/>
              <a:cxnLst/>
              <a:rect l="l" t="t" r="r" b="b"/>
              <a:pathLst>
                <a:path w="120" h="124" extrusionOk="0">
                  <a:moveTo>
                    <a:pt x="48" y="85"/>
                  </a:moveTo>
                  <a:cubicBezTo>
                    <a:pt x="45" y="85"/>
                    <a:pt x="43" y="83"/>
                    <a:pt x="42" y="81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5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24" y="107"/>
                    <a:pt x="26" y="111"/>
                    <a:pt x="33" y="111"/>
                  </a:cubicBezTo>
                  <a:cubicBezTo>
                    <a:pt x="47" y="111"/>
                    <a:pt x="72" y="116"/>
                    <a:pt x="88" y="120"/>
                  </a:cubicBezTo>
                  <a:cubicBezTo>
                    <a:pt x="105" y="124"/>
                    <a:pt x="119" y="120"/>
                    <a:pt x="119" y="120"/>
                  </a:cubicBezTo>
                  <a:cubicBezTo>
                    <a:pt x="120" y="83"/>
                    <a:pt x="62" y="85"/>
                    <a:pt x="48" y="85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0207388" y="3678056"/>
              <a:ext cx="220234" cy="277796"/>
            </a:xfrm>
            <a:custGeom>
              <a:avLst/>
              <a:gdLst/>
              <a:ahLst/>
              <a:cxnLst/>
              <a:rect l="l" t="t" r="r" b="b"/>
              <a:pathLst>
                <a:path w="47" h="59" extrusionOk="0">
                  <a:moveTo>
                    <a:pt x="47" y="41"/>
                  </a:moveTo>
                  <a:cubicBezTo>
                    <a:pt x="47" y="59"/>
                    <a:pt x="47" y="59"/>
                    <a:pt x="47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0" y="44"/>
                    <a:pt x="1" y="27"/>
                  </a:cubicBezTo>
                  <a:cubicBezTo>
                    <a:pt x="2" y="11"/>
                    <a:pt x="10" y="3"/>
                    <a:pt x="14" y="1"/>
                  </a:cubicBezTo>
                  <a:cubicBezTo>
                    <a:pt x="18" y="0"/>
                    <a:pt x="39" y="8"/>
                    <a:pt x="39" y="9"/>
                  </a:cubicBezTo>
                  <a:cubicBezTo>
                    <a:pt x="39" y="10"/>
                    <a:pt x="42" y="28"/>
                    <a:pt x="42" y="28"/>
                  </a:cubicBezTo>
                  <a:lnTo>
                    <a:pt x="47" y="41"/>
                  </a:ln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0202383" y="3580453"/>
              <a:ext cx="325346" cy="310330"/>
            </a:xfrm>
            <a:custGeom>
              <a:avLst/>
              <a:gdLst/>
              <a:ahLst/>
              <a:cxnLst/>
              <a:rect l="l" t="t" r="r" b="b"/>
              <a:pathLst>
                <a:path w="69" h="66" extrusionOk="0">
                  <a:moveTo>
                    <a:pt x="18" y="36"/>
                  </a:moveTo>
                  <a:cubicBezTo>
                    <a:pt x="18" y="36"/>
                    <a:pt x="23" y="29"/>
                    <a:pt x="28" y="32"/>
                  </a:cubicBezTo>
                  <a:cubicBezTo>
                    <a:pt x="32" y="36"/>
                    <a:pt x="30" y="43"/>
                    <a:pt x="24" y="47"/>
                  </a:cubicBezTo>
                  <a:cubicBezTo>
                    <a:pt x="24" y="47"/>
                    <a:pt x="30" y="66"/>
                    <a:pt x="42" y="65"/>
                  </a:cubicBezTo>
                  <a:cubicBezTo>
                    <a:pt x="54" y="64"/>
                    <a:pt x="69" y="52"/>
                    <a:pt x="67" y="32"/>
                  </a:cubicBezTo>
                  <a:cubicBezTo>
                    <a:pt x="66" y="13"/>
                    <a:pt x="41" y="0"/>
                    <a:pt x="27" y="2"/>
                  </a:cubicBezTo>
                  <a:cubicBezTo>
                    <a:pt x="13" y="5"/>
                    <a:pt x="0" y="20"/>
                    <a:pt x="18" y="36"/>
                  </a:cubicBezTo>
                  <a:close/>
                </a:path>
              </a:pathLst>
            </a:custGeom>
            <a:solidFill>
              <a:srgbClr val="1E17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0517718" y="3582955"/>
              <a:ext cx="325346" cy="320341"/>
            </a:xfrm>
            <a:custGeom>
              <a:avLst/>
              <a:gdLst/>
              <a:ahLst/>
              <a:cxnLst/>
              <a:rect l="l" t="t" r="r" b="b"/>
              <a:pathLst>
                <a:path w="69" h="68" extrusionOk="0">
                  <a:moveTo>
                    <a:pt x="0" y="19"/>
                  </a:moveTo>
                  <a:cubicBezTo>
                    <a:pt x="0" y="19"/>
                    <a:pt x="15" y="0"/>
                    <a:pt x="31" y="17"/>
                  </a:cubicBezTo>
                  <a:cubicBezTo>
                    <a:pt x="46" y="34"/>
                    <a:pt x="55" y="52"/>
                    <a:pt x="62" y="56"/>
                  </a:cubicBezTo>
                  <a:cubicBezTo>
                    <a:pt x="69" y="60"/>
                    <a:pt x="56" y="68"/>
                    <a:pt x="40" y="63"/>
                  </a:cubicBezTo>
                  <a:cubicBezTo>
                    <a:pt x="23" y="58"/>
                    <a:pt x="1" y="37"/>
                    <a:pt x="0" y="19"/>
                  </a:cubicBezTo>
                  <a:close/>
                </a:path>
              </a:pathLst>
            </a:custGeom>
            <a:solidFill>
              <a:srgbClr val="1E17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10294981" y="3890783"/>
              <a:ext cx="75080" cy="65069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0" y="1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1" y="4"/>
                    <a:pt x="16" y="0"/>
                  </a:cubicBezTo>
                  <a:cubicBezTo>
                    <a:pt x="16" y="0"/>
                    <a:pt x="13" y="8"/>
                    <a:pt x="5" y="8"/>
                  </a:cubicBezTo>
                  <a:cubicBezTo>
                    <a:pt x="5" y="14"/>
                    <a:pt x="5" y="14"/>
                    <a:pt x="5" y="14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8A07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0212394" y="4656597"/>
              <a:ext cx="515548" cy="1166240"/>
            </a:xfrm>
            <a:custGeom>
              <a:avLst/>
              <a:gdLst/>
              <a:ahLst/>
              <a:cxnLst/>
              <a:rect l="l" t="t" r="r" b="b"/>
              <a:pathLst>
                <a:path w="110" h="248" extrusionOk="0">
                  <a:moveTo>
                    <a:pt x="5" y="0"/>
                  </a:moveTo>
                  <a:cubicBezTo>
                    <a:pt x="5" y="0"/>
                    <a:pt x="12" y="105"/>
                    <a:pt x="20" y="126"/>
                  </a:cubicBezTo>
                  <a:cubicBezTo>
                    <a:pt x="29" y="148"/>
                    <a:pt x="82" y="248"/>
                    <a:pt x="82" y="248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70" y="130"/>
                    <a:pt x="65" y="96"/>
                    <a:pt x="75" y="61"/>
                  </a:cubicBezTo>
                  <a:cubicBezTo>
                    <a:pt x="81" y="41"/>
                    <a:pt x="78" y="19"/>
                    <a:pt x="7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6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9914576" y="4556491"/>
              <a:ext cx="620660" cy="1308892"/>
            </a:xfrm>
            <a:custGeom>
              <a:avLst/>
              <a:gdLst/>
              <a:ahLst/>
              <a:cxnLst/>
              <a:rect l="l" t="t" r="r" b="b"/>
              <a:pathLst>
                <a:path w="132" h="278" extrusionOk="0">
                  <a:moveTo>
                    <a:pt x="132" y="17"/>
                  </a:moveTo>
                  <a:cubicBezTo>
                    <a:pt x="132" y="17"/>
                    <a:pt x="130" y="46"/>
                    <a:pt x="96" y="79"/>
                  </a:cubicBezTo>
                  <a:cubicBezTo>
                    <a:pt x="63" y="112"/>
                    <a:pt x="49" y="134"/>
                    <a:pt x="49" y="134"/>
                  </a:cubicBezTo>
                  <a:cubicBezTo>
                    <a:pt x="44" y="278"/>
                    <a:pt x="44" y="278"/>
                    <a:pt x="44" y="278"/>
                  </a:cubicBezTo>
                  <a:cubicBezTo>
                    <a:pt x="17" y="278"/>
                    <a:pt x="17" y="278"/>
                    <a:pt x="17" y="278"/>
                  </a:cubicBezTo>
                  <a:cubicBezTo>
                    <a:pt x="17" y="278"/>
                    <a:pt x="0" y="127"/>
                    <a:pt x="1" y="121"/>
                  </a:cubicBezTo>
                  <a:cubicBezTo>
                    <a:pt x="1" y="116"/>
                    <a:pt x="47" y="17"/>
                    <a:pt x="53" y="8"/>
                  </a:cubicBezTo>
                  <a:cubicBezTo>
                    <a:pt x="58" y="0"/>
                    <a:pt x="132" y="17"/>
                    <a:pt x="132" y="17"/>
                  </a:cubicBez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0102277" y="3950847"/>
              <a:ext cx="480511" cy="770819"/>
            </a:xfrm>
            <a:custGeom>
              <a:avLst/>
              <a:gdLst/>
              <a:ahLst/>
              <a:cxnLst/>
              <a:rect l="l" t="t" r="r" b="b"/>
              <a:pathLst>
                <a:path w="102" h="164" extrusionOk="0">
                  <a:moveTo>
                    <a:pt x="72" y="0"/>
                  </a:moveTo>
                  <a:cubicBezTo>
                    <a:pt x="72" y="0"/>
                    <a:pt x="102" y="2"/>
                    <a:pt x="91" y="39"/>
                  </a:cubicBezTo>
                  <a:cubicBezTo>
                    <a:pt x="79" y="79"/>
                    <a:pt x="92" y="144"/>
                    <a:pt x="95" y="150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59" y="164"/>
                    <a:pt x="30" y="163"/>
                    <a:pt x="4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4" y="152"/>
                    <a:pt x="27" y="100"/>
                    <a:pt x="10" y="73"/>
                  </a:cubicBezTo>
                  <a:cubicBezTo>
                    <a:pt x="0" y="55"/>
                    <a:pt x="3" y="37"/>
                    <a:pt x="15" y="22"/>
                  </a:cubicBezTo>
                  <a:cubicBezTo>
                    <a:pt x="24" y="12"/>
                    <a:pt x="34" y="1"/>
                    <a:pt x="38" y="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E3D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9914576" y="4669110"/>
              <a:ext cx="262780" cy="1196272"/>
            </a:xfrm>
            <a:custGeom>
              <a:avLst/>
              <a:gdLst/>
              <a:ahLst/>
              <a:cxnLst/>
              <a:rect l="l" t="t" r="r" b="b"/>
              <a:pathLst>
                <a:path w="56" h="254" extrusionOk="0">
                  <a:moveTo>
                    <a:pt x="17" y="254"/>
                  </a:moveTo>
                  <a:cubicBezTo>
                    <a:pt x="23" y="254"/>
                    <a:pt x="23" y="254"/>
                    <a:pt x="23" y="254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13" y="95"/>
                    <a:pt x="19" y="83"/>
                    <a:pt x="40" y="43"/>
                  </a:cubicBezTo>
                  <a:cubicBezTo>
                    <a:pt x="47" y="29"/>
                    <a:pt x="52" y="16"/>
                    <a:pt x="56" y="4"/>
                  </a:cubicBezTo>
                  <a:cubicBezTo>
                    <a:pt x="52" y="2"/>
                    <a:pt x="48" y="1"/>
                    <a:pt x="45" y="0"/>
                  </a:cubicBezTo>
                  <a:cubicBezTo>
                    <a:pt x="30" y="30"/>
                    <a:pt x="1" y="93"/>
                    <a:pt x="1" y="97"/>
                  </a:cubicBezTo>
                  <a:cubicBezTo>
                    <a:pt x="0" y="103"/>
                    <a:pt x="17" y="254"/>
                    <a:pt x="17" y="254"/>
                  </a:cubicBezTo>
                  <a:close/>
                </a:path>
              </a:pathLst>
            </a:custGeom>
            <a:solidFill>
              <a:srgbClr val="2481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10117293" y="4111017"/>
              <a:ext cx="282801" cy="578115"/>
            </a:xfrm>
            <a:custGeom>
              <a:avLst/>
              <a:gdLst/>
              <a:ahLst/>
              <a:cxnLst/>
              <a:rect l="l" t="t" r="r" b="b"/>
              <a:pathLst>
                <a:path w="60" h="123" extrusionOk="0">
                  <a:moveTo>
                    <a:pt x="31" y="29"/>
                  </a:moveTo>
                  <a:cubicBezTo>
                    <a:pt x="17" y="34"/>
                    <a:pt x="28" y="71"/>
                    <a:pt x="13" y="123"/>
                  </a:cubicBezTo>
                  <a:cubicBezTo>
                    <a:pt x="9" y="121"/>
                    <a:pt x="5" y="120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24" y="66"/>
                    <a:pt x="7" y="39"/>
                  </a:cubicBezTo>
                  <a:cubicBezTo>
                    <a:pt x="2" y="30"/>
                    <a:pt x="0" y="21"/>
                    <a:pt x="1" y="1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50" y="22"/>
                    <a:pt x="31" y="29"/>
                  </a:cubicBezTo>
                  <a:close/>
                </a:path>
              </a:pathLst>
            </a:custGeom>
            <a:solidFill>
              <a:srgbClr val="ED146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9609252" y="3700581"/>
              <a:ext cx="790841" cy="570607"/>
            </a:xfrm>
            <a:custGeom>
              <a:avLst/>
              <a:gdLst/>
              <a:ahLst/>
              <a:cxnLst/>
              <a:rect l="l" t="t" r="r" b="b"/>
              <a:pathLst>
                <a:path w="168" h="121" extrusionOk="0">
                  <a:moveTo>
                    <a:pt x="12" y="24"/>
                  </a:moveTo>
                  <a:cubicBezTo>
                    <a:pt x="12" y="24"/>
                    <a:pt x="66" y="113"/>
                    <a:pt x="82" y="118"/>
                  </a:cubicBezTo>
                  <a:cubicBezTo>
                    <a:pt x="89" y="121"/>
                    <a:pt x="133" y="104"/>
                    <a:pt x="151" y="101"/>
                  </a:cubicBezTo>
                  <a:cubicBezTo>
                    <a:pt x="161" y="99"/>
                    <a:pt x="168" y="90"/>
                    <a:pt x="167" y="80"/>
                  </a:cubicBezTo>
                  <a:cubicBezTo>
                    <a:pt x="166" y="68"/>
                    <a:pt x="153" y="59"/>
                    <a:pt x="142" y="61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80"/>
                    <a:pt x="30" y="27"/>
                    <a:pt x="18" y="15"/>
                  </a:cubicBezTo>
                  <a:cubicBezTo>
                    <a:pt x="18" y="15"/>
                    <a:pt x="13" y="0"/>
                    <a:pt x="6" y="0"/>
                  </a:cubicBezTo>
                  <a:cubicBezTo>
                    <a:pt x="0" y="0"/>
                    <a:pt x="10" y="18"/>
                    <a:pt x="12" y="24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9824481" y="5865381"/>
              <a:ext cx="297817" cy="82589"/>
            </a:xfrm>
            <a:custGeom>
              <a:avLst/>
              <a:gdLst/>
              <a:ahLst/>
              <a:cxnLst/>
              <a:rect l="l" t="t" r="r" b="b"/>
              <a:pathLst>
                <a:path w="63" h="18" extrusionOk="0">
                  <a:moveTo>
                    <a:pt x="9" y="9"/>
                  </a:moveTo>
                  <a:cubicBezTo>
                    <a:pt x="17" y="7"/>
                    <a:pt x="31" y="4"/>
                    <a:pt x="3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"/>
                    <a:pt x="63" y="11"/>
                    <a:pt x="63" y="14"/>
                  </a:cubicBezTo>
                  <a:cubicBezTo>
                    <a:pt x="63" y="16"/>
                    <a:pt x="61" y="18"/>
                    <a:pt x="59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" y="18"/>
                    <a:pt x="0" y="14"/>
                    <a:pt x="3" y="12"/>
                  </a:cubicBezTo>
                  <a:cubicBezTo>
                    <a:pt x="5" y="11"/>
                    <a:pt x="7" y="10"/>
                    <a:pt x="9" y="9"/>
                  </a:cubicBezTo>
                  <a:close/>
                </a:path>
              </a:pathLst>
            </a:custGeom>
            <a:solidFill>
              <a:srgbClr val="004C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10450146" y="5792805"/>
              <a:ext cx="287807" cy="147658"/>
            </a:xfrm>
            <a:custGeom>
              <a:avLst/>
              <a:gdLst/>
              <a:ahLst/>
              <a:cxnLst/>
              <a:rect l="l" t="t" r="r" b="b"/>
              <a:pathLst>
                <a:path w="61" h="31" extrusionOk="0">
                  <a:moveTo>
                    <a:pt x="8" y="21"/>
                  </a:moveTo>
                  <a:cubicBezTo>
                    <a:pt x="15" y="17"/>
                    <a:pt x="28" y="10"/>
                    <a:pt x="32" y="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5"/>
                    <a:pt x="60" y="10"/>
                    <a:pt x="61" y="13"/>
                  </a:cubicBezTo>
                  <a:cubicBezTo>
                    <a:pt x="61" y="16"/>
                    <a:pt x="60" y="18"/>
                    <a:pt x="58" y="18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2" y="31"/>
                    <a:pt x="0" y="27"/>
                    <a:pt x="2" y="25"/>
                  </a:cubicBezTo>
                  <a:cubicBezTo>
                    <a:pt x="4" y="23"/>
                    <a:pt x="5" y="22"/>
                    <a:pt x="8" y="21"/>
                  </a:cubicBezTo>
                  <a:close/>
                </a:path>
              </a:pathLst>
            </a:custGeom>
            <a:solidFill>
              <a:srgbClr val="004C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9694342" y="3773157"/>
              <a:ext cx="695740" cy="342865"/>
            </a:xfrm>
            <a:custGeom>
              <a:avLst/>
              <a:gdLst/>
              <a:ahLst/>
              <a:cxnLst/>
              <a:rect l="l" t="t" r="r" b="b"/>
              <a:pathLst>
                <a:path w="148" h="73" extrusionOk="0">
                  <a:moveTo>
                    <a:pt x="64" y="73"/>
                  </a:moveTo>
                  <a:cubicBezTo>
                    <a:pt x="77" y="73"/>
                    <a:pt x="133" y="52"/>
                    <a:pt x="148" y="62"/>
                  </a:cubicBezTo>
                  <a:cubicBezTo>
                    <a:pt x="146" y="52"/>
                    <a:pt x="134" y="44"/>
                    <a:pt x="124" y="46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12" y="12"/>
                    <a:pt x="0" y="0"/>
                  </a:cubicBezTo>
                  <a:cubicBezTo>
                    <a:pt x="0" y="0"/>
                    <a:pt x="50" y="72"/>
                    <a:pt x="64" y="73"/>
                  </a:cubicBezTo>
                  <a:close/>
                </a:path>
              </a:pathLst>
            </a:custGeom>
            <a:solidFill>
              <a:srgbClr val="F8A07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0497697" y="3668046"/>
              <a:ext cx="42546" cy="80085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5" y="9"/>
                    <a:pt x="4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8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593547" y="3960858"/>
              <a:ext cx="2357506" cy="745793"/>
            </a:xfrm>
            <a:custGeom>
              <a:avLst/>
              <a:gdLst/>
              <a:ahLst/>
              <a:cxnLst/>
              <a:rect l="l" t="t" r="r" b="b"/>
              <a:pathLst>
                <a:path w="501" h="159" extrusionOk="0">
                  <a:moveTo>
                    <a:pt x="47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46"/>
                    <a:pt x="13" y="159"/>
                    <a:pt x="29" y="159"/>
                  </a:cubicBezTo>
                  <a:cubicBezTo>
                    <a:pt x="472" y="159"/>
                    <a:pt x="472" y="159"/>
                    <a:pt x="472" y="159"/>
                  </a:cubicBezTo>
                  <a:cubicBezTo>
                    <a:pt x="488" y="159"/>
                    <a:pt x="501" y="146"/>
                    <a:pt x="501" y="129"/>
                  </a:cubicBezTo>
                  <a:cubicBezTo>
                    <a:pt x="501" y="29"/>
                    <a:pt x="501" y="29"/>
                    <a:pt x="501" y="29"/>
                  </a:cubicBezTo>
                  <a:cubicBezTo>
                    <a:pt x="501" y="13"/>
                    <a:pt x="488" y="0"/>
                    <a:pt x="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7542054" y="4201113"/>
              <a:ext cx="170181" cy="162674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19" y="2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6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28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7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6" y="3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2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3" y="12"/>
                    <a:pt x="13" y="1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0"/>
                    <a:pt x="19" y="0"/>
                    <a:pt x="19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7802331" y="4201113"/>
              <a:ext cx="172684" cy="162674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2"/>
                    <a:pt x="26" y="22"/>
                    <a:pt x="27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29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9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8060106" y="4201113"/>
              <a:ext cx="175186" cy="162674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4"/>
                    <a:pt x="29" y="35"/>
                    <a:pt x="28" y="3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8"/>
                    <a:pt x="18" y="28"/>
                    <a:pt x="18" y="28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8" y="35"/>
                    <a:pt x="7" y="34"/>
                    <a:pt x="7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1" y="12"/>
                    <a:pt x="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0"/>
                    <a:pt x="20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8325388" y="4201113"/>
              <a:ext cx="167679" cy="162674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6" y="14"/>
                    <a:pt x="35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28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9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8583161" y="4201113"/>
              <a:ext cx="175186" cy="162674"/>
            </a:xfrm>
            <a:custGeom>
              <a:avLst/>
              <a:gdLst/>
              <a:ahLst/>
              <a:cxnLst/>
              <a:rect l="l" t="t" r="r" b="b"/>
              <a:pathLst>
                <a:path w="37" h="35" extrusionOk="0">
                  <a:moveTo>
                    <a:pt x="20" y="2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2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29" y="35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8"/>
                    <a:pt x="18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5"/>
                    <a:pt x="6" y="34"/>
                    <a:pt x="7" y="3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9" y="2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2"/>
                    <a:pt x="14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20" y="0"/>
                    <a:pt x="20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7542054" y="4433860"/>
              <a:ext cx="758307" cy="25027"/>
            </a:xfrm>
            <a:prstGeom prst="rect">
              <a:avLst/>
            </a:pr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7542054" y="4090996"/>
              <a:ext cx="758307" cy="37541"/>
            </a:xfrm>
            <a:prstGeom prst="rect">
              <a:avLst/>
            </a:prstGeom>
            <a:solidFill>
              <a:srgbClr val="0A4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542054" y="4513945"/>
              <a:ext cx="758307" cy="25027"/>
            </a:xfrm>
            <a:prstGeom prst="rect">
              <a:avLst/>
            </a:pr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7542054" y="4589025"/>
              <a:ext cx="350372" cy="25027"/>
            </a:xfrm>
            <a:prstGeom prst="rect">
              <a:avLst/>
            </a:pr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771235" y="4040943"/>
              <a:ext cx="608147" cy="605644"/>
            </a:xfrm>
            <a:prstGeom prst="ellipse">
              <a:avLst/>
            </a:prstGeom>
            <a:solidFill>
              <a:srgbClr val="7BC7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428371" y="5069535"/>
              <a:ext cx="695740" cy="795846"/>
            </a:xfrm>
            <a:custGeom>
              <a:avLst/>
              <a:gdLst/>
              <a:ahLst/>
              <a:cxnLst/>
              <a:rect l="l" t="t" r="r" b="b"/>
              <a:pathLst>
                <a:path w="148" h="169" extrusionOk="0">
                  <a:moveTo>
                    <a:pt x="0" y="91"/>
                  </a:moveTo>
                  <a:cubicBezTo>
                    <a:pt x="0" y="91"/>
                    <a:pt x="109" y="0"/>
                    <a:pt x="129" y="32"/>
                  </a:cubicBezTo>
                  <a:cubicBezTo>
                    <a:pt x="148" y="65"/>
                    <a:pt x="119" y="169"/>
                    <a:pt x="119" y="169"/>
                  </a:cubicBezTo>
                  <a:lnTo>
                    <a:pt x="0" y="91"/>
                  </a:lnTo>
                  <a:close/>
                </a:path>
              </a:pathLst>
            </a:custGeom>
            <a:solidFill>
              <a:srgbClr val="0A85E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696155" y="5244722"/>
              <a:ext cx="412940" cy="620660"/>
            </a:xfrm>
            <a:custGeom>
              <a:avLst/>
              <a:gdLst/>
              <a:ahLst/>
              <a:cxnLst/>
              <a:rect l="l" t="t" r="r" b="b"/>
              <a:pathLst>
                <a:path w="88" h="132" extrusionOk="0">
                  <a:moveTo>
                    <a:pt x="0" y="92"/>
                  </a:move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88" y="37"/>
                    <a:pt x="74" y="0"/>
                  </a:cubicBezTo>
                  <a:cubicBezTo>
                    <a:pt x="80" y="48"/>
                    <a:pt x="29" y="79"/>
                    <a:pt x="0" y="92"/>
                  </a:cubicBezTo>
                  <a:close/>
                </a:path>
              </a:pathLst>
            </a:custGeom>
            <a:solidFill>
              <a:srgbClr val="006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930341" y="5322305"/>
              <a:ext cx="1146219" cy="625665"/>
            </a:xfrm>
            <a:custGeom>
              <a:avLst/>
              <a:gdLst/>
              <a:ahLst/>
              <a:cxnLst/>
              <a:rect l="l" t="t" r="r" b="b"/>
              <a:pathLst>
                <a:path w="244" h="133" extrusionOk="0">
                  <a:moveTo>
                    <a:pt x="162" y="28"/>
                  </a:moveTo>
                  <a:cubicBezTo>
                    <a:pt x="162" y="28"/>
                    <a:pt x="230" y="82"/>
                    <a:pt x="235" y="101"/>
                  </a:cubicBezTo>
                  <a:cubicBezTo>
                    <a:pt x="244" y="133"/>
                    <a:pt x="191" y="129"/>
                    <a:pt x="168" y="129"/>
                  </a:cubicBezTo>
                  <a:cubicBezTo>
                    <a:pt x="146" y="129"/>
                    <a:pt x="0" y="125"/>
                    <a:pt x="0" y="125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61" y="86"/>
                    <a:pt x="64" y="43"/>
                  </a:cubicBezTo>
                  <a:cubicBezTo>
                    <a:pt x="67" y="0"/>
                    <a:pt x="162" y="28"/>
                    <a:pt x="162" y="28"/>
                  </a:cubicBez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930341" y="5780291"/>
              <a:ext cx="1091160" cy="160170"/>
            </a:xfrm>
            <a:custGeom>
              <a:avLst/>
              <a:gdLst/>
              <a:ahLst/>
              <a:cxnLst/>
              <a:rect l="l" t="t" r="r" b="b"/>
              <a:pathLst>
                <a:path w="232" h="34" extrusionOk="0">
                  <a:moveTo>
                    <a:pt x="232" y="22"/>
                  </a:moveTo>
                  <a:cubicBezTo>
                    <a:pt x="219" y="34"/>
                    <a:pt x="185" y="32"/>
                    <a:pt x="168" y="32"/>
                  </a:cubicBezTo>
                  <a:cubicBezTo>
                    <a:pt x="146" y="32"/>
                    <a:pt x="0" y="28"/>
                    <a:pt x="0" y="2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0"/>
                    <a:pt x="189" y="25"/>
                    <a:pt x="230" y="22"/>
                  </a:cubicBezTo>
                  <a:cubicBezTo>
                    <a:pt x="231" y="22"/>
                    <a:pt x="231" y="22"/>
                    <a:pt x="232" y="22"/>
                  </a:cubicBezTo>
                  <a:close/>
                </a:path>
              </a:pathLst>
            </a:custGeom>
            <a:solidFill>
              <a:srgbClr val="0A85E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825229" y="5765275"/>
              <a:ext cx="122631" cy="292812"/>
            </a:xfrm>
            <a:custGeom>
              <a:avLst/>
              <a:gdLst/>
              <a:ahLst/>
              <a:cxnLst/>
              <a:rect l="l" t="t" r="r" b="b"/>
              <a:pathLst>
                <a:path w="26" h="62" extrusionOk="0">
                  <a:moveTo>
                    <a:pt x="23" y="31"/>
                  </a:moveTo>
                  <a:cubicBezTo>
                    <a:pt x="23" y="31"/>
                    <a:pt x="17" y="44"/>
                    <a:pt x="21" y="53"/>
                  </a:cubicBezTo>
                  <a:cubicBezTo>
                    <a:pt x="26" y="62"/>
                    <a:pt x="6" y="56"/>
                    <a:pt x="3" y="38"/>
                  </a:cubicBezTo>
                  <a:cubicBezTo>
                    <a:pt x="0" y="21"/>
                    <a:pt x="1" y="0"/>
                    <a:pt x="23" y="9"/>
                  </a:cubicBezTo>
                  <a:lnTo>
                    <a:pt x="23" y="31"/>
                  </a:lnTo>
                  <a:close/>
                </a:path>
              </a:pathLst>
            </a:custGeom>
            <a:solidFill>
              <a:srgbClr val="004C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285719" y="4158567"/>
              <a:ext cx="315335" cy="755803"/>
            </a:xfrm>
            <a:custGeom>
              <a:avLst/>
              <a:gdLst/>
              <a:ahLst/>
              <a:cxnLst/>
              <a:rect l="l" t="t" r="r" b="b"/>
              <a:pathLst>
                <a:path w="67" h="161" extrusionOk="0">
                  <a:moveTo>
                    <a:pt x="0" y="141"/>
                  </a:moveTo>
                  <a:cubicBezTo>
                    <a:pt x="0" y="141"/>
                    <a:pt x="49" y="0"/>
                    <a:pt x="51" y="0"/>
                  </a:cubicBezTo>
                  <a:cubicBezTo>
                    <a:pt x="57" y="3"/>
                    <a:pt x="67" y="5"/>
                    <a:pt x="67" y="5"/>
                  </a:cubicBezTo>
                  <a:cubicBezTo>
                    <a:pt x="46" y="161"/>
                    <a:pt x="46" y="161"/>
                    <a:pt x="46" y="161"/>
                  </a:cubicBezTo>
                  <a:lnTo>
                    <a:pt x="0" y="141"/>
                  </a:lnTo>
                  <a:close/>
                </a:path>
              </a:pathLst>
            </a:custGeom>
            <a:solidFill>
              <a:srgbClr val="FFED9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285719" y="4694136"/>
              <a:ext cx="240255" cy="220234"/>
            </a:xfrm>
            <a:custGeom>
              <a:avLst/>
              <a:gdLst/>
              <a:ahLst/>
              <a:cxnLst/>
              <a:rect l="l" t="t" r="r" b="b"/>
              <a:pathLst>
                <a:path w="51" h="47" extrusionOk="0">
                  <a:moveTo>
                    <a:pt x="51" y="11"/>
                  </a:moveTo>
                  <a:cubicBezTo>
                    <a:pt x="40" y="6"/>
                    <a:pt x="26" y="0"/>
                    <a:pt x="10" y="1"/>
                  </a:cubicBezTo>
                  <a:cubicBezTo>
                    <a:pt x="3" y="20"/>
                    <a:pt x="0" y="27"/>
                    <a:pt x="0" y="27"/>
                  </a:cubicBezTo>
                  <a:cubicBezTo>
                    <a:pt x="46" y="47"/>
                    <a:pt x="46" y="47"/>
                    <a:pt x="46" y="47"/>
                  </a:cubicBezTo>
                  <a:lnTo>
                    <a:pt x="51" y="11"/>
                  </a:lnTo>
                  <a:close/>
                </a:path>
              </a:pathLst>
            </a:custGeom>
            <a:solidFill>
              <a:srgbClr val="FFED9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6375814" y="4533966"/>
              <a:ext cx="212727" cy="220234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43" y="24"/>
                  </a:moveTo>
                  <a:cubicBezTo>
                    <a:pt x="39" y="37"/>
                    <a:pt x="25" y="35"/>
                    <a:pt x="25" y="3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3" y="33"/>
                    <a:pt x="27" y="24"/>
                    <a:pt x="21" y="19"/>
                  </a:cubicBezTo>
                  <a:cubicBezTo>
                    <a:pt x="15" y="15"/>
                    <a:pt x="13" y="7"/>
                    <a:pt x="16" y="3"/>
                  </a:cubicBezTo>
                  <a:cubicBezTo>
                    <a:pt x="20" y="0"/>
                    <a:pt x="27" y="2"/>
                    <a:pt x="27" y="2"/>
                  </a:cubicBezTo>
                  <a:cubicBezTo>
                    <a:pt x="35" y="2"/>
                    <a:pt x="40" y="1"/>
                    <a:pt x="43" y="0"/>
                  </a:cubicBezTo>
                  <a:cubicBezTo>
                    <a:pt x="45" y="7"/>
                    <a:pt x="45" y="17"/>
                    <a:pt x="43" y="24"/>
                  </a:cubicBezTo>
                  <a:close/>
                </a:path>
              </a:pathLst>
            </a:custGeom>
            <a:solidFill>
              <a:srgbClr val="FDB5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6283217" y="4346267"/>
              <a:ext cx="337860" cy="342865"/>
            </a:xfrm>
            <a:custGeom>
              <a:avLst/>
              <a:gdLst/>
              <a:ahLst/>
              <a:cxnLst/>
              <a:rect l="l" t="t" r="r" b="b"/>
              <a:pathLst>
                <a:path w="72" h="73" extrusionOk="0">
                  <a:moveTo>
                    <a:pt x="47" y="42"/>
                  </a:moveTo>
                  <a:cubicBezTo>
                    <a:pt x="47" y="42"/>
                    <a:pt x="40" y="40"/>
                    <a:pt x="36" y="43"/>
                  </a:cubicBezTo>
                  <a:cubicBezTo>
                    <a:pt x="33" y="47"/>
                    <a:pt x="35" y="55"/>
                    <a:pt x="41" y="59"/>
                  </a:cubicBezTo>
                  <a:cubicBezTo>
                    <a:pt x="47" y="64"/>
                    <a:pt x="33" y="73"/>
                    <a:pt x="20" y="70"/>
                  </a:cubicBezTo>
                  <a:cubicBezTo>
                    <a:pt x="7" y="67"/>
                    <a:pt x="0" y="40"/>
                    <a:pt x="11" y="23"/>
                  </a:cubicBezTo>
                  <a:cubicBezTo>
                    <a:pt x="21" y="7"/>
                    <a:pt x="57" y="0"/>
                    <a:pt x="64" y="17"/>
                  </a:cubicBezTo>
                  <a:cubicBezTo>
                    <a:pt x="71" y="34"/>
                    <a:pt x="72" y="42"/>
                    <a:pt x="47" y="42"/>
                  </a:cubicBezTo>
                  <a:close/>
                </a:path>
              </a:pathLst>
            </a:custGeom>
            <a:solidFill>
              <a:srgbClr val="1E17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6438382" y="4684126"/>
              <a:ext cx="55059" cy="7007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2" y="15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3" y="2"/>
                    <a:pt x="0" y="0"/>
                  </a:cubicBezTo>
                  <a:cubicBezTo>
                    <a:pt x="0" y="0"/>
                    <a:pt x="4" y="5"/>
                    <a:pt x="7" y="6"/>
                  </a:cubicBezTo>
                  <a:cubicBezTo>
                    <a:pt x="7" y="15"/>
                    <a:pt x="7" y="15"/>
                    <a:pt x="7" y="15"/>
                  </a:cubicBezTo>
                  <a:lnTo>
                    <a:pt x="12" y="15"/>
                  </a:lnTo>
                  <a:close/>
                </a:path>
              </a:pathLst>
            </a:custGeom>
            <a:solidFill>
              <a:srgbClr val="F8A07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6215644" y="4689131"/>
              <a:ext cx="1031096" cy="860915"/>
            </a:xfrm>
            <a:custGeom>
              <a:avLst/>
              <a:gdLst/>
              <a:ahLst/>
              <a:cxnLst/>
              <a:rect l="l" t="t" r="r" b="b"/>
              <a:pathLst>
                <a:path w="219" h="183" extrusionOk="0">
                  <a:moveTo>
                    <a:pt x="65" y="15"/>
                  </a:moveTo>
                  <a:cubicBezTo>
                    <a:pt x="65" y="15"/>
                    <a:pt x="24" y="0"/>
                    <a:pt x="13" y="32"/>
                  </a:cubicBezTo>
                  <a:cubicBezTo>
                    <a:pt x="1" y="64"/>
                    <a:pt x="21" y="141"/>
                    <a:pt x="0" y="167"/>
                  </a:cubicBezTo>
                  <a:cubicBezTo>
                    <a:pt x="32" y="182"/>
                    <a:pt x="69" y="183"/>
                    <a:pt x="103" y="171"/>
                  </a:cubicBezTo>
                  <a:cubicBezTo>
                    <a:pt x="107" y="169"/>
                    <a:pt x="107" y="169"/>
                    <a:pt x="107" y="169"/>
                  </a:cubicBezTo>
                  <a:cubicBezTo>
                    <a:pt x="107" y="169"/>
                    <a:pt x="93" y="72"/>
                    <a:pt x="92" y="75"/>
                  </a:cubicBezTo>
                  <a:cubicBezTo>
                    <a:pt x="92" y="78"/>
                    <a:pt x="140" y="93"/>
                    <a:pt x="150" y="88"/>
                  </a:cubicBezTo>
                  <a:cubicBezTo>
                    <a:pt x="160" y="83"/>
                    <a:pt x="219" y="16"/>
                    <a:pt x="219" y="16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79" y="16"/>
                    <a:pt x="65" y="15"/>
                  </a:cubicBezTo>
                  <a:close/>
                </a:path>
              </a:pathLst>
            </a:custGeom>
            <a:solidFill>
              <a:srgbClr val="FFED9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7151639" y="4704147"/>
              <a:ext cx="197711" cy="60064"/>
            </a:xfrm>
            <a:custGeom>
              <a:avLst/>
              <a:gdLst/>
              <a:ahLst/>
              <a:cxnLst/>
              <a:rect l="l" t="t" r="r" b="b"/>
              <a:pathLst>
                <a:path w="42" h="13" extrusionOk="0">
                  <a:moveTo>
                    <a:pt x="20" y="13"/>
                  </a:moveTo>
                  <a:cubicBezTo>
                    <a:pt x="20" y="13"/>
                    <a:pt x="40" y="4"/>
                    <a:pt x="4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2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450894" y="4941901"/>
              <a:ext cx="267785" cy="570607"/>
            </a:xfrm>
            <a:custGeom>
              <a:avLst/>
              <a:gdLst/>
              <a:ahLst/>
              <a:cxnLst/>
              <a:rect l="l" t="t" r="r" b="b"/>
              <a:pathLst>
                <a:path w="57" h="121" extrusionOk="0">
                  <a:moveTo>
                    <a:pt x="57" y="115"/>
                  </a:moveTo>
                  <a:cubicBezTo>
                    <a:pt x="57" y="115"/>
                    <a:pt x="45" y="29"/>
                    <a:pt x="42" y="21"/>
                  </a:cubicBezTo>
                  <a:cubicBezTo>
                    <a:pt x="43" y="22"/>
                    <a:pt x="43" y="22"/>
                    <a:pt x="44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2" y="21"/>
                    <a:pt x="11" y="13"/>
                    <a:pt x="0" y="0"/>
                  </a:cubicBezTo>
                  <a:cubicBezTo>
                    <a:pt x="0" y="0"/>
                    <a:pt x="10" y="22"/>
                    <a:pt x="24" y="27"/>
                  </a:cubicBezTo>
                  <a:cubicBezTo>
                    <a:pt x="36" y="31"/>
                    <a:pt x="32" y="97"/>
                    <a:pt x="41" y="121"/>
                  </a:cubicBezTo>
                  <a:cubicBezTo>
                    <a:pt x="45" y="119"/>
                    <a:pt x="49" y="118"/>
                    <a:pt x="53" y="117"/>
                  </a:cubicBezTo>
                  <a:lnTo>
                    <a:pt x="57" y="115"/>
                  </a:lnTo>
                  <a:close/>
                </a:path>
              </a:pathLst>
            </a:custGeom>
            <a:solidFill>
              <a:srgbClr val="E6D78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530979" y="4068471"/>
              <a:ext cx="62567" cy="112621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0" y="20"/>
                  </a:moveTo>
                  <a:cubicBezTo>
                    <a:pt x="0" y="20"/>
                    <a:pt x="6" y="1"/>
                    <a:pt x="13" y="0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748712" y="4438865"/>
              <a:ext cx="658201" cy="495527"/>
            </a:xfrm>
            <a:custGeom>
              <a:avLst/>
              <a:gdLst/>
              <a:ahLst/>
              <a:cxnLst/>
              <a:rect l="l" t="t" r="r" b="b"/>
              <a:pathLst>
                <a:path w="140" h="105" extrusionOk="0">
                  <a:moveTo>
                    <a:pt x="140" y="74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5" y="31"/>
                    <a:pt x="132" y="25"/>
                    <a:pt x="127" y="22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8" y="25"/>
                    <a:pt x="5" y="31"/>
                    <a:pt x="4" y="3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4" y="74"/>
                    <a:pt x="114" y="74"/>
                    <a:pt x="114" y="74"/>
                  </a:cubicBezTo>
                  <a:lnTo>
                    <a:pt x="140" y="74"/>
                  </a:ln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6953930" y="4133540"/>
              <a:ext cx="245261" cy="182695"/>
            </a:xfrm>
            <a:custGeom>
              <a:avLst/>
              <a:gdLst/>
              <a:ahLst/>
              <a:cxnLst/>
              <a:rect l="l" t="t" r="r" b="b"/>
              <a:pathLst>
                <a:path w="52" h="39" extrusionOk="0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A4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7031511" y="4411336"/>
              <a:ext cx="97605" cy="117626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21" y="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19" y="15"/>
                    <a:pt x="14" y="25"/>
                    <a:pt x="10" y="25"/>
                  </a:cubicBezTo>
                  <a:cubicBezTo>
                    <a:pt x="5" y="25"/>
                    <a:pt x="1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7031511" y="4401326"/>
              <a:ext cx="97605" cy="47551"/>
            </a:xfrm>
            <a:custGeom>
              <a:avLst/>
              <a:gdLst/>
              <a:ahLst/>
              <a:cxnLst/>
              <a:rect l="l" t="t" r="r" b="b"/>
              <a:pathLst>
                <a:path w="21" h="10" extrusionOk="0">
                  <a:moveTo>
                    <a:pt x="21" y="0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17" y="10"/>
                    <a:pt x="14" y="10"/>
                    <a:pt x="10" y="10"/>
                  </a:cubicBezTo>
                  <a:cubicBezTo>
                    <a:pt x="7" y="10"/>
                    <a:pt x="3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57C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6953930" y="4288705"/>
              <a:ext cx="57562" cy="57562"/>
            </a:xfrm>
            <a:prstGeom prst="ellipse">
              <a:avLst/>
            </a:pr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7144132" y="4288705"/>
              <a:ext cx="55059" cy="57562"/>
            </a:xfrm>
            <a:prstGeom prst="ellipse">
              <a:avLst/>
            </a:pr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978956" y="4233647"/>
              <a:ext cx="197711" cy="20521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42" y="7"/>
                  </a:moveTo>
                  <a:cubicBezTo>
                    <a:pt x="35" y="3"/>
                    <a:pt x="32" y="0"/>
                    <a:pt x="3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4"/>
                    <a:pt x="1" y="7"/>
                    <a:pt x="1" y="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4"/>
                    <a:pt x="3" y="31"/>
                    <a:pt x="7" y="37"/>
                  </a:cubicBezTo>
                  <a:cubicBezTo>
                    <a:pt x="9" y="39"/>
                    <a:pt x="11" y="41"/>
                    <a:pt x="13" y="42"/>
                  </a:cubicBezTo>
                  <a:cubicBezTo>
                    <a:pt x="16" y="43"/>
                    <a:pt x="18" y="44"/>
                    <a:pt x="21" y="44"/>
                  </a:cubicBezTo>
                  <a:cubicBezTo>
                    <a:pt x="27" y="44"/>
                    <a:pt x="32" y="41"/>
                    <a:pt x="36" y="37"/>
                  </a:cubicBezTo>
                  <a:cubicBezTo>
                    <a:pt x="40" y="31"/>
                    <a:pt x="42" y="24"/>
                    <a:pt x="42" y="18"/>
                  </a:cubicBezTo>
                  <a:lnTo>
                    <a:pt x="42" y="7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7622139" y="4871826"/>
              <a:ext cx="2357506" cy="748296"/>
            </a:xfrm>
            <a:custGeom>
              <a:avLst/>
              <a:gdLst/>
              <a:ahLst/>
              <a:cxnLst/>
              <a:rect l="l" t="t" r="r" b="b"/>
              <a:pathLst>
                <a:path w="501" h="159" extrusionOk="0">
                  <a:moveTo>
                    <a:pt x="47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46"/>
                    <a:pt x="13" y="159"/>
                    <a:pt x="29" y="159"/>
                  </a:cubicBezTo>
                  <a:cubicBezTo>
                    <a:pt x="472" y="159"/>
                    <a:pt x="472" y="159"/>
                    <a:pt x="472" y="159"/>
                  </a:cubicBezTo>
                  <a:cubicBezTo>
                    <a:pt x="488" y="159"/>
                    <a:pt x="501" y="146"/>
                    <a:pt x="501" y="130"/>
                  </a:cubicBezTo>
                  <a:cubicBezTo>
                    <a:pt x="501" y="29"/>
                    <a:pt x="501" y="29"/>
                    <a:pt x="501" y="29"/>
                  </a:cubicBezTo>
                  <a:cubicBezTo>
                    <a:pt x="501" y="13"/>
                    <a:pt x="488" y="0"/>
                    <a:pt x="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8568145" y="5117087"/>
              <a:ext cx="175186" cy="16017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4" y="11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2"/>
                    <a:pt x="27" y="2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3"/>
                    <a:pt x="29" y="34"/>
                    <a:pt x="28" y="3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8" y="27"/>
                    <a:pt x="18" y="28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7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0" y="21"/>
                    <a:pt x="10" y="2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1" y="12"/>
                    <a:pt x="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1"/>
                    <a:pt x="14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8833427" y="5117087"/>
              <a:ext cx="172684" cy="16017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6" y="22"/>
                    <a:pt x="27" y="2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28" y="34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8" y="27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6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9" y="2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1"/>
                    <a:pt x="14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9" y="0"/>
                    <a:pt x="20" y="1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9091202" y="5117087"/>
              <a:ext cx="175186" cy="16017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6" y="15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2"/>
                    <a:pt x="27" y="2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3"/>
                    <a:pt x="29" y="34"/>
                    <a:pt x="28" y="3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8" y="27"/>
                    <a:pt x="18" y="28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8" y="34"/>
                    <a:pt x="7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10" y="2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1"/>
                    <a:pt x="14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9091202" y="5117087"/>
              <a:ext cx="85090" cy="160170"/>
            </a:xfrm>
            <a:custGeom>
              <a:avLst/>
              <a:gdLst/>
              <a:ahLst/>
              <a:cxnLst/>
              <a:rect l="l" t="t" r="r" b="b"/>
              <a:pathLst>
                <a:path w="18" h="34" extrusionOk="0">
                  <a:moveTo>
                    <a:pt x="18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2"/>
                    <a:pt x="1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4"/>
                    <a:pt x="2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8" y="34"/>
                    <a:pt x="10" y="34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9353980" y="5117087"/>
              <a:ext cx="170181" cy="160170"/>
            </a:xfrm>
            <a:custGeom>
              <a:avLst/>
              <a:gdLst/>
              <a:ahLst/>
              <a:cxnLst/>
              <a:rect l="l" t="t" r="r" b="b"/>
              <a:pathLst>
                <a:path w="36" h="34" extrusionOk="0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2"/>
                    <a:pt x="2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2"/>
                    <a:pt x="36" y="14"/>
                    <a:pt x="35" y="15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0" y="33"/>
                    <a:pt x="28" y="34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7"/>
                    <a:pt x="18" y="27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6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9" y="2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1"/>
                    <a:pt x="13" y="1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9" y="0"/>
                    <a:pt x="20" y="1"/>
                  </a:cubicBezTo>
                  <a:close/>
                </a:path>
              </a:pathLst>
            </a:cu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9614257" y="5117087"/>
              <a:ext cx="172684" cy="16017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0" y="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2"/>
                    <a:pt x="2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7" y="14"/>
                    <a:pt x="35" y="15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2"/>
                    <a:pt x="27" y="2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3"/>
                    <a:pt x="29" y="34"/>
                    <a:pt x="27" y="3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8" y="27"/>
                    <a:pt x="17" y="28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6" y="33"/>
                    <a:pt x="7" y="3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1"/>
                    <a:pt x="9" y="2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1" y="12"/>
                    <a:pt x="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4" y="11"/>
                    <a:pt x="14" y="1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9" y="0"/>
                    <a:pt x="20" y="1"/>
                  </a:cubicBezTo>
                  <a:close/>
                </a:path>
              </a:pathLst>
            </a:cu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8573150" y="5347332"/>
              <a:ext cx="758307" cy="22525"/>
            </a:xfrm>
            <a:prstGeom prst="rect">
              <a:avLst/>
            </a:pr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8573150" y="5004466"/>
              <a:ext cx="758307" cy="3754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8573150" y="5432422"/>
              <a:ext cx="758307" cy="17519"/>
            </a:xfrm>
            <a:prstGeom prst="rect">
              <a:avLst/>
            </a:pr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8573150" y="5502496"/>
              <a:ext cx="347871" cy="22525"/>
            </a:xfrm>
            <a:prstGeom prst="rect">
              <a:avLst/>
            </a:prstGeom>
            <a:solidFill>
              <a:srgbClr val="B1D7D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7802331" y="4946906"/>
              <a:ext cx="605644" cy="603142"/>
            </a:xfrm>
            <a:prstGeom prst="ellipse">
              <a:avLst/>
            </a:prstGeom>
            <a:solidFill>
              <a:srgbClr val="7BC7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7967506" y="5016980"/>
              <a:ext cx="295314" cy="185197"/>
            </a:xfrm>
            <a:custGeom>
              <a:avLst/>
              <a:gdLst/>
              <a:ahLst/>
              <a:cxnLst/>
              <a:rect l="l" t="t" r="r" b="b"/>
              <a:pathLst>
                <a:path w="63" h="39" extrusionOk="0">
                  <a:moveTo>
                    <a:pt x="4" y="35"/>
                  </a:moveTo>
                  <a:cubicBezTo>
                    <a:pt x="4" y="35"/>
                    <a:pt x="0" y="21"/>
                    <a:pt x="6" y="14"/>
                  </a:cubicBezTo>
                  <a:cubicBezTo>
                    <a:pt x="11" y="8"/>
                    <a:pt x="23" y="1"/>
                    <a:pt x="32" y="5"/>
                  </a:cubicBezTo>
                  <a:cubicBezTo>
                    <a:pt x="32" y="5"/>
                    <a:pt x="39" y="0"/>
                    <a:pt x="46" y="4"/>
                  </a:cubicBezTo>
                  <a:cubicBezTo>
                    <a:pt x="52" y="8"/>
                    <a:pt x="62" y="11"/>
                    <a:pt x="63" y="6"/>
                  </a:cubicBezTo>
                  <a:cubicBezTo>
                    <a:pt x="63" y="6"/>
                    <a:pt x="63" y="23"/>
                    <a:pt x="56" y="26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" y="39"/>
                    <a:pt x="5" y="39"/>
                    <a:pt x="5" y="39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rgbClr val="0A4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7812342" y="5352337"/>
              <a:ext cx="578115" cy="455484"/>
            </a:xfrm>
            <a:custGeom>
              <a:avLst/>
              <a:gdLst/>
              <a:ahLst/>
              <a:cxnLst/>
              <a:rect l="l" t="t" r="r" b="b"/>
              <a:pathLst>
                <a:path w="123" h="97" extrusionOk="0">
                  <a:moveTo>
                    <a:pt x="113" y="21"/>
                  </a:moveTo>
                  <a:cubicBezTo>
                    <a:pt x="105" y="7"/>
                    <a:pt x="70" y="0"/>
                    <a:pt x="70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18" y="7"/>
                    <a:pt x="10" y="2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31" y="54"/>
                    <a:pt x="30" y="66"/>
                  </a:cubicBezTo>
                  <a:cubicBezTo>
                    <a:pt x="30" y="78"/>
                    <a:pt x="26" y="97"/>
                    <a:pt x="26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6" y="97"/>
                    <a:pt x="93" y="78"/>
                    <a:pt x="92" y="66"/>
                  </a:cubicBezTo>
                  <a:cubicBezTo>
                    <a:pt x="92" y="54"/>
                    <a:pt x="98" y="34"/>
                    <a:pt x="98" y="34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23" y="97"/>
                    <a:pt x="123" y="97"/>
                    <a:pt x="123" y="97"/>
                  </a:cubicBezTo>
                  <a:lnTo>
                    <a:pt x="113" y="21"/>
                  </a:lnTo>
                  <a:close/>
                </a:path>
              </a:pathLst>
            </a:custGeom>
            <a:solidFill>
              <a:srgbClr val="0A4D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8052597" y="5289770"/>
              <a:ext cx="97605" cy="117626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21" y="0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19" y="23"/>
                    <a:pt x="11" y="25"/>
                  </a:cubicBezTo>
                  <a:cubicBezTo>
                    <a:pt x="2" y="22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8052597" y="5282262"/>
              <a:ext cx="97605" cy="50053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21" y="0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18" y="10"/>
                    <a:pt x="14" y="11"/>
                    <a:pt x="11" y="11"/>
                  </a:cubicBezTo>
                  <a:cubicBezTo>
                    <a:pt x="7" y="11"/>
                    <a:pt x="3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E57C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8005047" y="5122092"/>
              <a:ext cx="197711" cy="197711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42" y="7"/>
                  </a:moveTo>
                  <a:cubicBezTo>
                    <a:pt x="32" y="7"/>
                    <a:pt x="26" y="0"/>
                    <a:pt x="26" y="0"/>
                  </a:cubicBezTo>
                  <a:cubicBezTo>
                    <a:pt x="20" y="5"/>
                    <a:pt x="0" y="7"/>
                    <a:pt x="0" y="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2" y="29"/>
                    <a:pt x="6" y="34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6" y="42"/>
                    <a:pt x="32" y="39"/>
                    <a:pt x="35" y="34"/>
                  </a:cubicBezTo>
                  <a:cubicBezTo>
                    <a:pt x="39" y="29"/>
                    <a:pt x="42" y="21"/>
                    <a:pt x="42" y="15"/>
                  </a:cubicBezTo>
                  <a:lnTo>
                    <a:pt x="42" y="7"/>
                  </a:lnTo>
                  <a:close/>
                </a:path>
              </a:pathLst>
            </a:cu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7975015" y="5172145"/>
              <a:ext cx="52557" cy="52557"/>
            </a:xfrm>
            <a:prstGeom prst="ellipse">
              <a:avLst/>
            </a:pr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8172725" y="5172145"/>
              <a:ext cx="57562" cy="52557"/>
            </a:xfrm>
            <a:prstGeom prst="ellipse">
              <a:avLst/>
            </a:prstGeom>
            <a:solidFill>
              <a:srgbClr val="FFA68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9726877" y="651293"/>
              <a:ext cx="888445" cy="883440"/>
            </a:xfrm>
            <a:prstGeom prst="ellipse">
              <a:avLst/>
            </a:pr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9862021" y="651293"/>
              <a:ext cx="753302" cy="883440"/>
            </a:xfrm>
            <a:custGeom>
              <a:avLst/>
              <a:gdLst/>
              <a:ahLst/>
              <a:cxnLst/>
              <a:rect l="l" t="t" r="r" b="b"/>
              <a:pathLst>
                <a:path w="160" h="188" extrusionOk="0">
                  <a:moveTo>
                    <a:pt x="65" y="0"/>
                  </a:moveTo>
                  <a:cubicBezTo>
                    <a:pt x="65" y="0"/>
                    <a:pt x="64" y="0"/>
                    <a:pt x="64" y="0"/>
                  </a:cubicBezTo>
                  <a:cubicBezTo>
                    <a:pt x="90" y="15"/>
                    <a:pt x="107" y="43"/>
                    <a:pt x="107" y="76"/>
                  </a:cubicBezTo>
                  <a:cubicBezTo>
                    <a:pt x="107" y="125"/>
                    <a:pt x="68" y="164"/>
                    <a:pt x="19" y="164"/>
                  </a:cubicBezTo>
                  <a:cubicBezTo>
                    <a:pt x="13" y="164"/>
                    <a:pt x="6" y="163"/>
                    <a:pt x="0" y="162"/>
                  </a:cubicBezTo>
                  <a:cubicBezTo>
                    <a:pt x="17" y="178"/>
                    <a:pt x="40" y="188"/>
                    <a:pt x="65" y="188"/>
                  </a:cubicBezTo>
                  <a:cubicBezTo>
                    <a:pt x="118" y="188"/>
                    <a:pt x="160" y="146"/>
                    <a:pt x="160" y="94"/>
                  </a:cubicBezTo>
                  <a:cubicBezTo>
                    <a:pt x="160" y="42"/>
                    <a:pt x="118" y="0"/>
                    <a:pt x="65" y="0"/>
                  </a:cubicBezTo>
                  <a:close/>
                </a:path>
              </a:pathLst>
            </a:custGeom>
            <a:solidFill>
              <a:srgbClr val="F9A64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5472355" y="2807130"/>
              <a:ext cx="978541" cy="400426"/>
            </a:xfrm>
            <a:custGeom>
              <a:avLst/>
              <a:gdLst/>
              <a:ahLst/>
              <a:cxnLst/>
              <a:rect l="l" t="t" r="r" b="b"/>
              <a:pathLst>
                <a:path w="208" h="85" extrusionOk="0">
                  <a:moveTo>
                    <a:pt x="187" y="85"/>
                  </a:moveTo>
                  <a:cubicBezTo>
                    <a:pt x="207" y="85"/>
                    <a:pt x="208" y="56"/>
                    <a:pt x="188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88" y="54"/>
                    <a:pt x="188" y="54"/>
                    <a:pt x="188" y="54"/>
                  </a:cubicBezTo>
                  <a:cubicBezTo>
                    <a:pt x="188" y="33"/>
                    <a:pt x="171" y="16"/>
                    <a:pt x="150" y="16"/>
                  </a:cubicBezTo>
                  <a:cubicBezTo>
                    <a:pt x="143" y="16"/>
                    <a:pt x="137" y="18"/>
                    <a:pt x="131" y="21"/>
                  </a:cubicBezTo>
                  <a:cubicBezTo>
                    <a:pt x="125" y="8"/>
                    <a:pt x="112" y="0"/>
                    <a:pt x="97" y="0"/>
                  </a:cubicBezTo>
                  <a:cubicBezTo>
                    <a:pt x="75" y="0"/>
                    <a:pt x="57" y="18"/>
                    <a:pt x="57" y="39"/>
                  </a:cubicBezTo>
                  <a:cubicBezTo>
                    <a:pt x="57" y="41"/>
                    <a:pt x="57" y="42"/>
                    <a:pt x="57" y="43"/>
                  </a:cubicBezTo>
                  <a:cubicBezTo>
                    <a:pt x="53" y="42"/>
                    <a:pt x="49" y="41"/>
                    <a:pt x="45" y="41"/>
                  </a:cubicBezTo>
                  <a:cubicBezTo>
                    <a:pt x="29" y="41"/>
                    <a:pt x="15" y="49"/>
                    <a:pt x="6" y="61"/>
                  </a:cubicBezTo>
                  <a:cubicBezTo>
                    <a:pt x="0" y="72"/>
                    <a:pt x="7" y="85"/>
                    <a:pt x="19" y="85"/>
                  </a:cubicBezTo>
                  <a:lnTo>
                    <a:pt x="187" y="85"/>
                  </a:ln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8052597" y="1558304"/>
              <a:ext cx="1283866" cy="520553"/>
            </a:xfrm>
            <a:custGeom>
              <a:avLst/>
              <a:gdLst/>
              <a:ahLst/>
              <a:cxnLst/>
              <a:rect l="l" t="t" r="r" b="b"/>
              <a:pathLst>
                <a:path w="273" h="111" extrusionOk="0">
                  <a:moveTo>
                    <a:pt x="246" y="111"/>
                  </a:moveTo>
                  <a:cubicBezTo>
                    <a:pt x="271" y="111"/>
                    <a:pt x="273" y="73"/>
                    <a:pt x="247" y="71"/>
                  </a:cubicBezTo>
                  <a:cubicBezTo>
                    <a:pt x="246" y="71"/>
                    <a:pt x="246" y="71"/>
                    <a:pt x="246" y="71"/>
                  </a:cubicBezTo>
                  <a:cubicBezTo>
                    <a:pt x="246" y="71"/>
                    <a:pt x="246" y="71"/>
                    <a:pt x="246" y="71"/>
                  </a:cubicBezTo>
                  <a:cubicBezTo>
                    <a:pt x="246" y="43"/>
                    <a:pt x="224" y="21"/>
                    <a:pt x="196" y="21"/>
                  </a:cubicBezTo>
                  <a:cubicBezTo>
                    <a:pt x="188" y="21"/>
                    <a:pt x="180" y="23"/>
                    <a:pt x="172" y="27"/>
                  </a:cubicBezTo>
                  <a:cubicBezTo>
                    <a:pt x="164" y="11"/>
                    <a:pt x="147" y="0"/>
                    <a:pt x="127" y="0"/>
                  </a:cubicBezTo>
                  <a:cubicBezTo>
                    <a:pt x="98" y="0"/>
                    <a:pt x="75" y="23"/>
                    <a:pt x="75" y="51"/>
                  </a:cubicBezTo>
                  <a:cubicBezTo>
                    <a:pt x="75" y="53"/>
                    <a:pt x="75" y="54"/>
                    <a:pt x="75" y="56"/>
                  </a:cubicBezTo>
                  <a:cubicBezTo>
                    <a:pt x="70" y="54"/>
                    <a:pt x="65" y="53"/>
                    <a:pt x="59" y="53"/>
                  </a:cubicBezTo>
                  <a:cubicBezTo>
                    <a:pt x="38" y="53"/>
                    <a:pt x="20" y="64"/>
                    <a:pt x="9" y="80"/>
                  </a:cubicBezTo>
                  <a:cubicBezTo>
                    <a:pt x="0" y="93"/>
                    <a:pt x="10" y="111"/>
                    <a:pt x="26" y="111"/>
                  </a:cubicBezTo>
                  <a:lnTo>
                    <a:pt x="246" y="111"/>
                  </a:ln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10555257" y="2023798"/>
              <a:ext cx="1181256" cy="483014"/>
            </a:xfrm>
            <a:custGeom>
              <a:avLst/>
              <a:gdLst/>
              <a:ahLst/>
              <a:cxnLst/>
              <a:rect l="l" t="t" r="r" b="b"/>
              <a:pathLst>
                <a:path w="251" h="103" extrusionOk="0">
                  <a:moveTo>
                    <a:pt x="25" y="103"/>
                  </a:moveTo>
                  <a:cubicBezTo>
                    <a:pt x="1" y="103"/>
                    <a:pt x="0" y="67"/>
                    <a:pt x="23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40"/>
                    <a:pt x="45" y="20"/>
                    <a:pt x="70" y="20"/>
                  </a:cubicBezTo>
                  <a:cubicBezTo>
                    <a:pt x="78" y="20"/>
                    <a:pt x="85" y="22"/>
                    <a:pt x="92" y="25"/>
                  </a:cubicBezTo>
                  <a:cubicBezTo>
                    <a:pt x="100" y="10"/>
                    <a:pt x="116" y="0"/>
                    <a:pt x="134" y="0"/>
                  </a:cubicBezTo>
                  <a:cubicBezTo>
                    <a:pt x="160" y="0"/>
                    <a:pt x="181" y="22"/>
                    <a:pt x="181" y="48"/>
                  </a:cubicBezTo>
                  <a:cubicBezTo>
                    <a:pt x="181" y="49"/>
                    <a:pt x="181" y="51"/>
                    <a:pt x="181" y="52"/>
                  </a:cubicBezTo>
                  <a:cubicBezTo>
                    <a:pt x="186" y="51"/>
                    <a:pt x="191" y="50"/>
                    <a:pt x="196" y="50"/>
                  </a:cubicBezTo>
                  <a:cubicBezTo>
                    <a:pt x="216" y="50"/>
                    <a:pt x="232" y="59"/>
                    <a:pt x="242" y="74"/>
                  </a:cubicBezTo>
                  <a:cubicBezTo>
                    <a:pt x="251" y="86"/>
                    <a:pt x="242" y="103"/>
                    <a:pt x="227" y="103"/>
                  </a:cubicBezTo>
                  <a:lnTo>
                    <a:pt x="25" y="103"/>
                  </a:ln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0587793" y="4936895"/>
              <a:ext cx="503036" cy="725772"/>
            </a:xfrm>
            <a:custGeom>
              <a:avLst/>
              <a:gdLst/>
              <a:ahLst/>
              <a:cxnLst/>
              <a:rect l="l" t="t" r="r" b="b"/>
              <a:pathLst>
                <a:path w="107" h="154" extrusionOk="0">
                  <a:moveTo>
                    <a:pt x="102" y="154"/>
                  </a:moveTo>
                  <a:cubicBezTo>
                    <a:pt x="107" y="153"/>
                    <a:pt x="107" y="153"/>
                    <a:pt x="107" y="153"/>
                  </a:cubicBezTo>
                  <a:cubicBezTo>
                    <a:pt x="107" y="145"/>
                    <a:pt x="104" y="132"/>
                    <a:pt x="86" y="111"/>
                  </a:cubicBezTo>
                  <a:cubicBezTo>
                    <a:pt x="54" y="74"/>
                    <a:pt x="25" y="20"/>
                    <a:pt x="33" y="0"/>
                  </a:cubicBezTo>
                  <a:cubicBezTo>
                    <a:pt x="33" y="0"/>
                    <a:pt x="0" y="48"/>
                    <a:pt x="22" y="80"/>
                  </a:cubicBezTo>
                  <a:cubicBezTo>
                    <a:pt x="42" y="110"/>
                    <a:pt x="96" y="116"/>
                    <a:pt x="102" y="154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10662873" y="4936895"/>
              <a:ext cx="427956" cy="725772"/>
            </a:xfrm>
            <a:custGeom>
              <a:avLst/>
              <a:gdLst/>
              <a:ahLst/>
              <a:cxnLst/>
              <a:rect l="l" t="t" r="r" b="b"/>
              <a:pathLst>
                <a:path w="91" h="154" extrusionOk="0">
                  <a:moveTo>
                    <a:pt x="88" y="154"/>
                  </a:moveTo>
                  <a:cubicBezTo>
                    <a:pt x="91" y="153"/>
                    <a:pt x="91" y="153"/>
                    <a:pt x="91" y="153"/>
                  </a:cubicBezTo>
                  <a:cubicBezTo>
                    <a:pt x="91" y="145"/>
                    <a:pt x="88" y="132"/>
                    <a:pt x="70" y="111"/>
                  </a:cubicBezTo>
                  <a:cubicBezTo>
                    <a:pt x="38" y="74"/>
                    <a:pt x="9" y="20"/>
                    <a:pt x="17" y="0"/>
                  </a:cubicBezTo>
                  <a:cubicBezTo>
                    <a:pt x="17" y="0"/>
                    <a:pt x="0" y="44"/>
                    <a:pt x="22" y="74"/>
                  </a:cubicBezTo>
                  <a:cubicBezTo>
                    <a:pt x="43" y="103"/>
                    <a:pt x="82" y="109"/>
                    <a:pt x="88" y="154"/>
                  </a:cubicBezTo>
                  <a:close/>
                </a:path>
              </a:pathLst>
            </a:custGeom>
            <a:solidFill>
              <a:srgbClr val="5ACF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11105843" y="4656597"/>
              <a:ext cx="252770" cy="930990"/>
            </a:xfrm>
            <a:custGeom>
              <a:avLst/>
              <a:gdLst/>
              <a:ahLst/>
              <a:cxnLst/>
              <a:rect l="l" t="t" r="r" b="b"/>
              <a:pathLst>
                <a:path w="54" h="198" extrusionOk="0">
                  <a:moveTo>
                    <a:pt x="13" y="177"/>
                  </a:moveTo>
                  <a:cubicBezTo>
                    <a:pt x="11" y="185"/>
                    <a:pt x="8" y="192"/>
                    <a:pt x="6" y="197"/>
                  </a:cubicBezTo>
                  <a:cubicBezTo>
                    <a:pt x="8" y="198"/>
                    <a:pt x="8" y="198"/>
                    <a:pt x="8" y="198"/>
                  </a:cubicBezTo>
                  <a:cubicBezTo>
                    <a:pt x="19" y="183"/>
                    <a:pt x="36" y="155"/>
                    <a:pt x="40" y="119"/>
                  </a:cubicBezTo>
                  <a:cubicBezTo>
                    <a:pt x="46" y="66"/>
                    <a:pt x="54" y="0"/>
                    <a:pt x="54" y="0"/>
                  </a:cubicBezTo>
                  <a:cubicBezTo>
                    <a:pt x="54" y="0"/>
                    <a:pt x="0" y="44"/>
                    <a:pt x="12" y="106"/>
                  </a:cubicBezTo>
                  <a:cubicBezTo>
                    <a:pt x="18" y="137"/>
                    <a:pt x="16" y="160"/>
                    <a:pt x="13" y="177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11148389" y="4656597"/>
              <a:ext cx="210223" cy="900958"/>
            </a:xfrm>
            <a:custGeom>
              <a:avLst/>
              <a:gdLst/>
              <a:ahLst/>
              <a:cxnLst/>
              <a:rect l="l" t="t" r="r" b="b"/>
              <a:pathLst>
                <a:path w="45" h="192" extrusionOk="0">
                  <a:moveTo>
                    <a:pt x="23" y="80"/>
                  </a:moveTo>
                  <a:cubicBezTo>
                    <a:pt x="20" y="125"/>
                    <a:pt x="11" y="173"/>
                    <a:pt x="0" y="192"/>
                  </a:cubicBezTo>
                  <a:cubicBezTo>
                    <a:pt x="2" y="191"/>
                    <a:pt x="4" y="190"/>
                    <a:pt x="5" y="189"/>
                  </a:cubicBezTo>
                  <a:cubicBezTo>
                    <a:pt x="16" y="173"/>
                    <a:pt x="28" y="148"/>
                    <a:pt x="31" y="119"/>
                  </a:cubicBezTo>
                  <a:cubicBezTo>
                    <a:pt x="37" y="66"/>
                    <a:pt x="45" y="0"/>
                    <a:pt x="45" y="0"/>
                  </a:cubicBezTo>
                  <a:cubicBezTo>
                    <a:pt x="45" y="0"/>
                    <a:pt x="26" y="23"/>
                    <a:pt x="23" y="80"/>
                  </a:cubicBezTo>
                  <a:close/>
                </a:path>
              </a:pathLst>
            </a:custGeom>
            <a:solidFill>
              <a:srgbClr val="5ACF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11118357" y="5097065"/>
              <a:ext cx="462993" cy="513046"/>
            </a:xfrm>
            <a:custGeom>
              <a:avLst/>
              <a:gdLst/>
              <a:ahLst/>
              <a:cxnLst/>
              <a:rect l="l" t="t" r="r" b="b"/>
              <a:pathLst>
                <a:path w="98" h="109" extrusionOk="0">
                  <a:moveTo>
                    <a:pt x="11" y="97"/>
                  </a:moveTo>
                  <a:cubicBezTo>
                    <a:pt x="7" y="102"/>
                    <a:pt x="3" y="105"/>
                    <a:pt x="0" y="108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3" y="103"/>
                    <a:pt x="33" y="91"/>
                    <a:pt x="48" y="70"/>
                  </a:cubicBezTo>
                  <a:cubicBezTo>
                    <a:pt x="70" y="39"/>
                    <a:pt x="98" y="0"/>
                    <a:pt x="98" y="0"/>
                  </a:cubicBezTo>
                  <a:cubicBezTo>
                    <a:pt x="98" y="0"/>
                    <a:pt x="49" y="9"/>
                    <a:pt x="35" y="52"/>
                  </a:cubicBezTo>
                  <a:cubicBezTo>
                    <a:pt x="28" y="73"/>
                    <a:pt x="19" y="88"/>
                    <a:pt x="11" y="97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11138378" y="5097065"/>
              <a:ext cx="442972" cy="498030"/>
            </a:xfrm>
            <a:custGeom>
              <a:avLst/>
              <a:gdLst/>
              <a:ahLst/>
              <a:cxnLst/>
              <a:rect l="l" t="t" r="r" b="b"/>
              <a:pathLst>
                <a:path w="94" h="106" extrusionOk="0">
                  <a:moveTo>
                    <a:pt x="52" y="43"/>
                  </a:moveTo>
                  <a:cubicBezTo>
                    <a:pt x="35" y="70"/>
                    <a:pt x="13" y="97"/>
                    <a:pt x="0" y="106"/>
                  </a:cubicBezTo>
                  <a:cubicBezTo>
                    <a:pt x="1" y="105"/>
                    <a:pt x="2" y="105"/>
                    <a:pt x="4" y="105"/>
                  </a:cubicBezTo>
                  <a:cubicBezTo>
                    <a:pt x="16" y="99"/>
                    <a:pt x="32" y="88"/>
                    <a:pt x="44" y="70"/>
                  </a:cubicBezTo>
                  <a:cubicBezTo>
                    <a:pt x="66" y="39"/>
                    <a:pt x="94" y="0"/>
                    <a:pt x="94" y="0"/>
                  </a:cubicBezTo>
                  <a:cubicBezTo>
                    <a:pt x="94" y="0"/>
                    <a:pt x="74" y="8"/>
                    <a:pt x="52" y="43"/>
                  </a:cubicBezTo>
                  <a:close/>
                </a:path>
              </a:pathLst>
            </a:custGeom>
            <a:solidFill>
              <a:srgbClr val="5ACF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10800518" y="4476406"/>
              <a:ext cx="322844" cy="1156229"/>
            </a:xfrm>
            <a:custGeom>
              <a:avLst/>
              <a:gdLst/>
              <a:ahLst/>
              <a:cxnLst/>
              <a:rect l="l" t="t" r="r" b="b"/>
              <a:pathLst>
                <a:path w="69" h="246" extrusionOk="0">
                  <a:moveTo>
                    <a:pt x="60" y="227"/>
                  </a:moveTo>
                  <a:cubicBezTo>
                    <a:pt x="63" y="236"/>
                    <a:pt x="66" y="242"/>
                    <a:pt x="67" y="246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6" y="230"/>
                    <a:pt x="61" y="204"/>
                    <a:pt x="56" y="186"/>
                  </a:cubicBezTo>
                  <a:cubicBezTo>
                    <a:pt x="49" y="161"/>
                    <a:pt x="55" y="148"/>
                    <a:pt x="49" y="104"/>
                  </a:cubicBezTo>
                  <a:cubicBezTo>
                    <a:pt x="43" y="59"/>
                    <a:pt x="17" y="0"/>
                    <a:pt x="17" y="0"/>
                  </a:cubicBezTo>
                  <a:cubicBezTo>
                    <a:pt x="17" y="0"/>
                    <a:pt x="0" y="62"/>
                    <a:pt x="24" y="122"/>
                  </a:cubicBezTo>
                  <a:cubicBezTo>
                    <a:pt x="49" y="181"/>
                    <a:pt x="47" y="189"/>
                    <a:pt x="60" y="227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10880603" y="4476406"/>
              <a:ext cx="237754" cy="1156229"/>
            </a:xfrm>
            <a:custGeom>
              <a:avLst/>
              <a:gdLst/>
              <a:ahLst/>
              <a:cxnLst/>
              <a:rect l="l" t="t" r="r" b="b"/>
              <a:pathLst>
                <a:path w="51" h="246" extrusionOk="0">
                  <a:moveTo>
                    <a:pt x="50" y="246"/>
                  </a:moveTo>
                  <a:cubicBezTo>
                    <a:pt x="50" y="246"/>
                    <a:pt x="50" y="246"/>
                    <a:pt x="50" y="246"/>
                  </a:cubicBezTo>
                  <a:cubicBezTo>
                    <a:pt x="51" y="240"/>
                    <a:pt x="51" y="240"/>
                    <a:pt x="51" y="240"/>
                  </a:cubicBezTo>
                  <a:cubicBezTo>
                    <a:pt x="48" y="224"/>
                    <a:pt x="43" y="202"/>
                    <a:pt x="39" y="186"/>
                  </a:cubicBezTo>
                  <a:cubicBezTo>
                    <a:pt x="32" y="161"/>
                    <a:pt x="38" y="148"/>
                    <a:pt x="32" y="104"/>
                  </a:cubicBezTo>
                  <a:cubicBezTo>
                    <a:pt x="26" y="59"/>
                    <a:pt x="0" y="0"/>
                    <a:pt x="0" y="0"/>
                  </a:cubicBezTo>
                  <a:cubicBezTo>
                    <a:pt x="0" y="0"/>
                    <a:pt x="8" y="89"/>
                    <a:pt x="20" y="127"/>
                  </a:cubicBezTo>
                  <a:cubicBezTo>
                    <a:pt x="32" y="163"/>
                    <a:pt x="48" y="236"/>
                    <a:pt x="50" y="246"/>
                  </a:cubicBezTo>
                  <a:close/>
                </a:path>
              </a:pathLst>
            </a:custGeom>
            <a:solidFill>
              <a:srgbClr val="5ACF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10870593" y="5540036"/>
              <a:ext cx="518052" cy="400426"/>
            </a:xfrm>
            <a:custGeom>
              <a:avLst/>
              <a:gdLst/>
              <a:ahLst/>
              <a:cxnLst/>
              <a:rect l="l" t="t" r="r" b="b"/>
              <a:pathLst>
                <a:path w="110" h="85" extrusionOk="0">
                  <a:moveTo>
                    <a:pt x="1" y="11"/>
                  </a:moveTo>
                  <a:cubicBezTo>
                    <a:pt x="12" y="75"/>
                    <a:pt x="12" y="75"/>
                    <a:pt x="12" y="75"/>
                  </a:cubicBezTo>
                  <a:cubicBezTo>
                    <a:pt x="13" y="81"/>
                    <a:pt x="18" y="85"/>
                    <a:pt x="24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92" y="85"/>
                    <a:pt x="97" y="81"/>
                    <a:pt x="98" y="75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10" y="5"/>
                    <a:pt x="106" y="0"/>
                    <a:pt x="1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875598" y="5540036"/>
              <a:ext cx="508041" cy="400426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108" y="8"/>
                  </a:moveTo>
                  <a:cubicBezTo>
                    <a:pt x="108" y="8"/>
                    <a:pt x="108" y="8"/>
                    <a:pt x="108" y="8"/>
                  </a:cubicBezTo>
                  <a:cubicBezTo>
                    <a:pt x="108" y="7"/>
                    <a:pt x="108" y="7"/>
                    <a:pt x="10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5"/>
                    <a:pt x="107" y="5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6" y="4"/>
                    <a:pt x="106" y="4"/>
                    <a:pt x="106" y="3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1"/>
                    <a:pt x="80" y="11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8" y="81"/>
                    <a:pt x="63" y="85"/>
                    <a:pt x="57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91" y="85"/>
                    <a:pt x="96" y="81"/>
                    <a:pt x="97" y="75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0"/>
                    <a:pt x="108" y="9"/>
                    <a:pt x="108" y="8"/>
                  </a:cubicBezTo>
                  <a:close/>
                </a:path>
              </a:pathLst>
            </a:custGeom>
            <a:solidFill>
              <a:srgbClr val="CAED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6278211" y="3415278"/>
              <a:ext cx="798349" cy="600639"/>
            </a:xfrm>
            <a:custGeom>
              <a:avLst/>
              <a:gdLst/>
              <a:ahLst/>
              <a:cxnLst/>
              <a:rect l="l" t="t" r="r" b="b"/>
              <a:pathLst>
                <a:path w="170" h="128" extrusionOk="0">
                  <a:moveTo>
                    <a:pt x="15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8" y="93"/>
                    <a:pt x="42" y="92"/>
                    <a:pt x="46" y="92"/>
                  </a:cubicBezTo>
                  <a:cubicBezTo>
                    <a:pt x="158" y="92"/>
                    <a:pt x="158" y="92"/>
                    <a:pt x="158" y="92"/>
                  </a:cubicBezTo>
                  <a:cubicBezTo>
                    <a:pt x="165" y="92"/>
                    <a:pt x="170" y="86"/>
                    <a:pt x="170" y="79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0" y="6"/>
                    <a:pt x="165" y="0"/>
                    <a:pt x="158" y="0"/>
                  </a:cubicBezTo>
                  <a:close/>
                </a:path>
              </a:pathLst>
            </a:custGeom>
            <a:solidFill>
              <a:srgbClr val="A7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6540990" y="3517886"/>
              <a:ext cx="277796" cy="245261"/>
            </a:xfrm>
            <a:custGeom>
              <a:avLst/>
              <a:gdLst/>
              <a:ahLst/>
              <a:cxnLst/>
              <a:rect l="l" t="t" r="r" b="b"/>
              <a:pathLst>
                <a:path w="59" h="52" extrusionOk="0">
                  <a:moveTo>
                    <a:pt x="54" y="6"/>
                  </a:moveTo>
                  <a:cubicBezTo>
                    <a:pt x="48" y="0"/>
                    <a:pt x="38" y="0"/>
                    <a:pt x="32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5" y="3"/>
                    <a:pt x="21" y="2"/>
                    <a:pt x="17" y="2"/>
                  </a:cubicBezTo>
                  <a:cubicBezTo>
                    <a:pt x="13" y="2"/>
                    <a:pt x="9" y="3"/>
                    <a:pt x="6" y="6"/>
                  </a:cubicBezTo>
                  <a:cubicBezTo>
                    <a:pt x="0" y="12"/>
                    <a:pt x="0" y="22"/>
                    <a:pt x="6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5"/>
                    <a:pt x="59" y="21"/>
                    <a:pt x="59" y="17"/>
                  </a:cubicBezTo>
                  <a:cubicBezTo>
                    <a:pt x="59" y="13"/>
                    <a:pt x="57" y="9"/>
                    <a:pt x="54" y="6"/>
                  </a:cubicBezTo>
                  <a:close/>
                </a:path>
              </a:pathLst>
            </a:custGeom>
            <a:solidFill>
              <a:srgbClr val="FF5A5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10192372" y="2719538"/>
              <a:ext cx="808360" cy="605644"/>
            </a:xfrm>
            <a:custGeom>
              <a:avLst/>
              <a:gdLst/>
              <a:ahLst/>
              <a:cxnLst/>
              <a:rect l="l" t="t" r="r" b="b"/>
              <a:pathLst>
                <a:path w="172" h="129" extrusionOk="0">
                  <a:moveTo>
                    <a:pt x="15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8" y="93"/>
                    <a:pt x="42" y="92"/>
                    <a:pt x="46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66" y="92"/>
                    <a:pt x="172" y="86"/>
                    <a:pt x="172" y="79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2" y="5"/>
                    <a:pt x="166" y="0"/>
                    <a:pt x="159" y="0"/>
                  </a:cubicBezTo>
                  <a:close/>
                </a:path>
              </a:pathLst>
            </a:custGeom>
            <a:solidFill>
              <a:srgbClr val="A7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0560263" y="2789612"/>
              <a:ext cx="242759" cy="290309"/>
            </a:xfrm>
            <a:custGeom>
              <a:avLst/>
              <a:gdLst/>
              <a:ahLst/>
              <a:cxnLst/>
              <a:rect l="l" t="t" r="r" b="b"/>
              <a:pathLst>
                <a:path w="52" h="62" extrusionOk="0">
                  <a:moveTo>
                    <a:pt x="48" y="35"/>
                  </a:moveTo>
                  <a:cubicBezTo>
                    <a:pt x="50" y="35"/>
                    <a:pt x="52" y="32"/>
                    <a:pt x="52" y="30"/>
                  </a:cubicBezTo>
                  <a:cubicBezTo>
                    <a:pt x="52" y="27"/>
                    <a:pt x="50" y="25"/>
                    <a:pt x="4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5"/>
                    <a:pt x="37" y="25"/>
                    <a:pt x="36" y="25"/>
                  </a:cubicBezTo>
                  <a:cubicBezTo>
                    <a:pt x="31" y="25"/>
                    <a:pt x="31" y="25"/>
                    <a:pt x="29" y="25"/>
                  </a:cubicBezTo>
                  <a:cubicBezTo>
                    <a:pt x="25" y="24"/>
                    <a:pt x="30" y="19"/>
                    <a:pt x="27" y="9"/>
                  </a:cubicBezTo>
                  <a:cubicBezTo>
                    <a:pt x="24" y="0"/>
                    <a:pt x="15" y="1"/>
                    <a:pt x="16" y="5"/>
                  </a:cubicBezTo>
                  <a:cubicBezTo>
                    <a:pt x="16" y="9"/>
                    <a:pt x="17" y="20"/>
                    <a:pt x="14" y="23"/>
                  </a:cubicBezTo>
                  <a:cubicBezTo>
                    <a:pt x="9" y="30"/>
                    <a:pt x="0" y="31"/>
                    <a:pt x="0" y="3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14" y="61"/>
                    <a:pt x="22" y="62"/>
                    <a:pt x="23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4" y="62"/>
                    <a:pt x="46" y="60"/>
                    <a:pt x="46" y="57"/>
                  </a:cubicBezTo>
                  <a:cubicBezTo>
                    <a:pt x="46" y="56"/>
                    <a:pt x="45" y="55"/>
                    <a:pt x="44" y="54"/>
                  </a:cubicBezTo>
                  <a:cubicBezTo>
                    <a:pt x="47" y="54"/>
                    <a:pt x="49" y="52"/>
                    <a:pt x="49" y="49"/>
                  </a:cubicBezTo>
                  <a:cubicBezTo>
                    <a:pt x="49" y="47"/>
                    <a:pt x="47" y="45"/>
                    <a:pt x="45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9" y="44"/>
                    <a:pt x="51" y="42"/>
                    <a:pt x="51" y="39"/>
                  </a:cubicBezTo>
                  <a:cubicBezTo>
                    <a:pt x="51" y="37"/>
                    <a:pt x="50" y="35"/>
                    <a:pt x="48" y="35"/>
                  </a:cubicBez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0432628" y="2902231"/>
              <a:ext cx="80085" cy="170181"/>
            </a:xfrm>
            <a:custGeom>
              <a:avLst/>
              <a:gdLst/>
              <a:ahLst/>
              <a:cxnLst/>
              <a:rect l="l" t="t" r="r" b="b"/>
              <a:pathLst>
                <a:path w="32" h="68" extrusionOk="0">
                  <a:moveTo>
                    <a:pt x="0" y="68"/>
                  </a:moveTo>
                  <a:lnTo>
                    <a:pt x="30" y="68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379C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9396526" y="4283700"/>
              <a:ext cx="437966" cy="437966"/>
            </a:xfrm>
            <a:custGeom>
              <a:avLst/>
              <a:gdLst/>
              <a:ahLst/>
              <a:cxnLst/>
              <a:rect l="l" t="t" r="r" b="b"/>
              <a:pathLst>
                <a:path w="93" h="93" extrusionOk="0">
                  <a:moveTo>
                    <a:pt x="6" y="68"/>
                  </a:moveTo>
                  <a:cubicBezTo>
                    <a:pt x="2" y="61"/>
                    <a:pt x="0" y="53"/>
                    <a:pt x="0" y="45"/>
                  </a:cubicBezTo>
                  <a:cubicBezTo>
                    <a:pt x="1" y="20"/>
                    <a:pt x="22" y="0"/>
                    <a:pt x="47" y="0"/>
                  </a:cubicBezTo>
                  <a:cubicBezTo>
                    <a:pt x="72" y="1"/>
                    <a:pt x="93" y="22"/>
                    <a:pt x="91" y="49"/>
                  </a:cubicBezTo>
                  <a:cubicBezTo>
                    <a:pt x="90" y="71"/>
                    <a:pt x="72" y="90"/>
                    <a:pt x="49" y="91"/>
                  </a:cubicBezTo>
                  <a:cubicBezTo>
                    <a:pt x="42" y="92"/>
                    <a:pt x="36" y="91"/>
                    <a:pt x="30" y="88"/>
                  </a:cubicBezTo>
                  <a:cubicBezTo>
                    <a:pt x="27" y="87"/>
                    <a:pt x="24" y="87"/>
                    <a:pt x="21" y="88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6"/>
                    <a:pt x="8" y="72"/>
                    <a:pt x="6" y="68"/>
                  </a:cubicBezTo>
                  <a:close/>
                </a:path>
              </a:pathLst>
            </a:custGeom>
            <a:solidFill>
              <a:srgbClr val="CEF2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9491628" y="4373796"/>
              <a:ext cx="250266" cy="235250"/>
            </a:xfrm>
            <a:custGeom>
              <a:avLst/>
              <a:gdLst/>
              <a:ahLst/>
              <a:cxnLst/>
              <a:rect l="l" t="t" r="r" b="b"/>
              <a:pathLst>
                <a:path w="53" h="50" extrusionOk="0">
                  <a:moveTo>
                    <a:pt x="25" y="2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19" y="18"/>
                    <a:pt x="18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20"/>
                    <a:pt x="2" y="2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2"/>
                    <a:pt x="15" y="33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9"/>
                    <a:pt x="12" y="50"/>
                    <a:pt x="13" y="4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7" y="40"/>
                    <a:pt x="28" y="40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50"/>
                    <a:pt x="44" y="49"/>
                    <a:pt x="43" y="47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2"/>
                    <a:pt x="39" y="31"/>
                    <a:pt x="39" y="30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2" y="18"/>
                    <a:pt x="5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7"/>
                    <a:pt x="33" y="17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0"/>
                    <a:pt x="25" y="0"/>
                    <a:pt x="25" y="2"/>
                  </a:cubicBezTo>
                  <a:close/>
                </a:path>
              </a:pathLst>
            </a:custGeom>
            <a:solidFill>
              <a:srgbClr val="FBB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5695091" y="4806757"/>
              <a:ext cx="22525" cy="17519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0"/>
                  </a:moveTo>
                  <a:cubicBezTo>
                    <a:pt x="0" y="0"/>
                    <a:pt x="0" y="4"/>
                    <a:pt x="2" y="4"/>
                  </a:cubicBezTo>
                  <a:cubicBezTo>
                    <a:pt x="5" y="4"/>
                    <a:pt x="5" y="0"/>
                    <a:pt x="2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5224591" y="5004466"/>
              <a:ext cx="65069" cy="50053"/>
            </a:xfrm>
            <a:custGeom>
              <a:avLst/>
              <a:gdLst/>
              <a:ahLst/>
              <a:cxnLst/>
              <a:rect l="l" t="t" r="r" b="b"/>
              <a:pathLst>
                <a:path w="14" h="11" extrusionOk="0">
                  <a:moveTo>
                    <a:pt x="7" y="0"/>
                  </a:moveTo>
                  <a:cubicBezTo>
                    <a:pt x="0" y="0"/>
                    <a:pt x="0" y="11"/>
                    <a:pt x="7" y="11"/>
                  </a:cubicBezTo>
                  <a:cubicBezTo>
                    <a:pt x="14" y="11"/>
                    <a:pt x="14" y="0"/>
                    <a:pt x="7" y="0"/>
                  </a:cubicBezTo>
                </a:path>
              </a:pathLst>
            </a:custGeom>
            <a:solidFill>
              <a:srgbClr val="80B2C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6"/>
          <p:cNvSpPr/>
          <p:nvPr/>
        </p:nvSpPr>
        <p:spPr>
          <a:xfrm>
            <a:off x="-10970" y="4742624"/>
            <a:ext cx="5339390" cy="2122347"/>
          </a:xfrm>
          <a:custGeom>
            <a:avLst/>
            <a:gdLst/>
            <a:ahLst/>
            <a:cxnLst/>
            <a:rect l="l" t="t" r="r" b="b"/>
            <a:pathLst>
              <a:path w="3926089" h="1560576" extrusionOk="0">
                <a:moveTo>
                  <a:pt x="0" y="0"/>
                </a:moveTo>
                <a:lnTo>
                  <a:pt x="11234" y="2430"/>
                </a:lnTo>
                <a:cubicBezTo>
                  <a:pt x="35936" y="10211"/>
                  <a:pt x="59756" y="20281"/>
                  <a:pt x="82106" y="32628"/>
                </a:cubicBezTo>
                <a:cubicBezTo>
                  <a:pt x="260903" y="131410"/>
                  <a:pt x="364418" y="324268"/>
                  <a:pt x="472638" y="498311"/>
                </a:cubicBezTo>
                <a:cubicBezTo>
                  <a:pt x="576152" y="672354"/>
                  <a:pt x="698488" y="855805"/>
                  <a:pt x="896106" y="921659"/>
                </a:cubicBezTo>
                <a:cubicBezTo>
                  <a:pt x="1277228" y="1053367"/>
                  <a:pt x="1733633" y="667650"/>
                  <a:pt x="2081818" y="879324"/>
                </a:cubicBezTo>
                <a:cubicBezTo>
                  <a:pt x="2274731" y="996921"/>
                  <a:pt x="2331194" y="1260337"/>
                  <a:pt x="2509992" y="1401453"/>
                </a:cubicBezTo>
                <a:cubicBezTo>
                  <a:pt x="2684084" y="1542569"/>
                  <a:pt x="2928755" y="1537865"/>
                  <a:pt x="3145194" y="1509642"/>
                </a:cubicBezTo>
                <a:cubicBezTo>
                  <a:pt x="3366339" y="1481419"/>
                  <a:pt x="3592189" y="1434380"/>
                  <a:pt x="3803923" y="1500235"/>
                </a:cubicBezTo>
                <a:cubicBezTo>
                  <a:pt x="3830390" y="1508466"/>
                  <a:pt x="3856342" y="1519271"/>
                  <a:pt x="3881329" y="1532280"/>
                </a:cubicBezTo>
                <a:lnTo>
                  <a:pt x="3926089" y="1560576"/>
                </a:lnTo>
                <a:lnTo>
                  <a:pt x="0" y="1560576"/>
                </a:lnTo>
                <a:close/>
              </a:path>
            </a:pathLst>
          </a:custGeom>
          <a:solidFill>
            <a:srgbClr val="006C9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4195995" y="6058087"/>
            <a:ext cx="265282" cy="262780"/>
          </a:xfrm>
          <a:custGeom>
            <a:avLst/>
            <a:gdLst/>
            <a:ahLst/>
            <a:cxnLst/>
            <a:rect l="l" t="t" r="r" b="b"/>
            <a:pathLst>
              <a:path w="56" h="56" extrusionOk="0">
                <a:moveTo>
                  <a:pt x="11" y="10"/>
                </a:moveTo>
                <a:cubicBezTo>
                  <a:pt x="10" y="11"/>
                  <a:pt x="0" y="27"/>
                  <a:pt x="6" y="39"/>
                </a:cubicBezTo>
                <a:cubicBezTo>
                  <a:pt x="13" y="51"/>
                  <a:pt x="30" y="56"/>
                  <a:pt x="42" y="48"/>
                </a:cubicBezTo>
                <a:cubicBezTo>
                  <a:pt x="53" y="41"/>
                  <a:pt x="56" y="23"/>
                  <a:pt x="48" y="12"/>
                </a:cubicBezTo>
                <a:cubicBezTo>
                  <a:pt x="39" y="1"/>
                  <a:pt x="21" y="0"/>
                  <a:pt x="11" y="10"/>
                </a:cubicBezTo>
              </a:path>
            </a:pathLst>
          </a:custGeom>
          <a:solidFill>
            <a:srgbClr val="FDE17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26"/>
          <p:cNvGrpSpPr/>
          <p:nvPr/>
        </p:nvGrpSpPr>
        <p:grpSpPr>
          <a:xfrm>
            <a:off x="871769" y="2307457"/>
            <a:ext cx="4432800" cy="1877944"/>
            <a:chOff x="932298" y="2353147"/>
            <a:chExt cx="4432800" cy="1877944"/>
          </a:xfrm>
        </p:grpSpPr>
        <p:sp>
          <p:nvSpPr>
            <p:cNvPr id="345" name="Google Shape;345;p26"/>
            <p:cNvSpPr txBox="1"/>
            <p:nvPr/>
          </p:nvSpPr>
          <p:spPr>
            <a:xfrm>
              <a:off x="932298" y="2353147"/>
              <a:ext cx="4432800" cy="16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0" u="none" strike="noStrike" cap="none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Twitter</a:t>
              </a:r>
              <a:endParaRPr sz="48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0" u="none" strike="noStrike" cap="none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Search App</a:t>
              </a:r>
              <a:endParaRPr sz="48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932298" y="3638941"/>
              <a:ext cx="2981364" cy="59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26"/>
          <p:cNvSpPr/>
          <p:nvPr/>
        </p:nvSpPr>
        <p:spPr>
          <a:xfrm>
            <a:off x="862825" y="4538725"/>
            <a:ext cx="2275200" cy="4503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6C92"/>
                </a:solidFill>
                <a:latin typeface="Arial Rounded"/>
                <a:ea typeface="Arial Rounded"/>
                <a:cs typeface="Arial Rounded"/>
                <a:sym typeface="Arial Rounded"/>
              </a:rPr>
              <a:t> Final Project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2680500" y="4623528"/>
            <a:ext cx="279412" cy="280642"/>
          </a:xfrm>
          <a:custGeom>
            <a:avLst/>
            <a:gdLst/>
            <a:ahLst/>
            <a:cxnLst/>
            <a:rect l="l" t="t" r="r" b="b"/>
            <a:pathLst>
              <a:path w="96" h="96" extrusionOk="0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" name="Google Shape;349;p26"/>
          <p:cNvGrpSpPr/>
          <p:nvPr/>
        </p:nvGrpSpPr>
        <p:grpSpPr>
          <a:xfrm>
            <a:off x="864265" y="1522191"/>
            <a:ext cx="1886272" cy="313384"/>
            <a:chOff x="615636" y="839208"/>
            <a:chExt cx="2218099" cy="368514"/>
          </a:xfrm>
        </p:grpSpPr>
        <p:pic>
          <p:nvPicPr>
            <p:cNvPr id="350" name="Google Shape;350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6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26"/>
          <p:cNvPicPr preferRelativeResize="0"/>
          <p:nvPr/>
        </p:nvPicPr>
        <p:blipFill rotWithShape="1">
          <a:blip r:embed="rId4">
            <a:alphaModFix/>
          </a:blip>
          <a:srcRect l="19121" b="20690"/>
          <a:stretch/>
        </p:blipFill>
        <p:spPr>
          <a:xfrm>
            <a:off x="-24191" y="5020162"/>
            <a:ext cx="2506347" cy="18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1100" y="6073978"/>
            <a:ext cx="534200" cy="110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5"/>
          <p:cNvGrpSpPr/>
          <p:nvPr/>
        </p:nvGrpSpPr>
        <p:grpSpPr>
          <a:xfrm flipH="1">
            <a:off x="-292678" y="-10"/>
            <a:ext cx="5924482" cy="6545430"/>
            <a:chOff x="3594101" y="676275"/>
            <a:chExt cx="4983163" cy="5505450"/>
          </a:xfrm>
        </p:grpSpPr>
        <p:sp>
          <p:nvSpPr>
            <p:cNvPr id="603" name="Google Shape;603;p35"/>
            <p:cNvSpPr/>
            <p:nvPr/>
          </p:nvSpPr>
          <p:spPr>
            <a:xfrm>
              <a:off x="3594101" y="1600200"/>
              <a:ext cx="963613" cy="827088"/>
            </a:xfrm>
            <a:custGeom>
              <a:avLst/>
              <a:gdLst/>
              <a:ahLst/>
              <a:cxnLst/>
              <a:rect l="l" t="t" r="r" b="b"/>
              <a:pathLst>
                <a:path w="323" h="277" extrusionOk="0">
                  <a:moveTo>
                    <a:pt x="166" y="0"/>
                  </a:moveTo>
                  <a:cubicBezTo>
                    <a:pt x="159" y="0"/>
                    <a:pt x="153" y="0"/>
                    <a:pt x="146" y="1"/>
                  </a:cubicBezTo>
                  <a:cubicBezTo>
                    <a:pt x="62" y="10"/>
                    <a:pt x="0" y="80"/>
                    <a:pt x="9" y="156"/>
                  </a:cubicBezTo>
                  <a:cubicBezTo>
                    <a:pt x="16" y="226"/>
                    <a:pt x="81" y="277"/>
                    <a:pt x="158" y="277"/>
                  </a:cubicBezTo>
                  <a:cubicBezTo>
                    <a:pt x="164" y="277"/>
                    <a:pt x="171" y="277"/>
                    <a:pt x="177" y="276"/>
                  </a:cubicBezTo>
                  <a:cubicBezTo>
                    <a:pt x="262" y="266"/>
                    <a:pt x="323" y="197"/>
                    <a:pt x="315" y="121"/>
                  </a:cubicBezTo>
                  <a:cubicBezTo>
                    <a:pt x="307" y="51"/>
                    <a:pt x="242" y="0"/>
                    <a:pt x="166" y="0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2999">
                  <a:srgbClr val="C2EFFF">
                    <a:alpha val="60000"/>
                  </a:srgbClr>
                </a:gs>
                <a:gs pos="100000">
                  <a:srgbClr val="A7E8FF">
                    <a:alpha val="28235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8051801" y="5489575"/>
              <a:ext cx="390525" cy="334963"/>
            </a:xfrm>
            <a:custGeom>
              <a:avLst/>
              <a:gdLst/>
              <a:ahLst/>
              <a:cxnLst/>
              <a:rect l="l" t="t" r="r" b="b"/>
              <a:pathLst>
                <a:path w="131" h="112" extrusionOk="0">
                  <a:moveTo>
                    <a:pt x="67" y="0"/>
                  </a:moveTo>
                  <a:cubicBezTo>
                    <a:pt x="64" y="0"/>
                    <a:pt x="62" y="0"/>
                    <a:pt x="59" y="0"/>
                  </a:cubicBezTo>
                  <a:cubicBezTo>
                    <a:pt x="25" y="4"/>
                    <a:pt x="0" y="32"/>
                    <a:pt x="3" y="63"/>
                  </a:cubicBezTo>
                  <a:cubicBezTo>
                    <a:pt x="7" y="91"/>
                    <a:pt x="33" y="112"/>
                    <a:pt x="64" y="112"/>
                  </a:cubicBezTo>
                  <a:cubicBezTo>
                    <a:pt x="67" y="112"/>
                    <a:pt x="69" y="112"/>
                    <a:pt x="72" y="111"/>
                  </a:cubicBezTo>
                  <a:cubicBezTo>
                    <a:pt x="106" y="108"/>
                    <a:pt x="131" y="80"/>
                    <a:pt x="128" y="49"/>
                  </a:cubicBezTo>
                  <a:cubicBezTo>
                    <a:pt x="124" y="20"/>
                    <a:pt x="98" y="0"/>
                    <a:pt x="67" y="0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2999">
                  <a:srgbClr val="C2EFFF">
                    <a:alpha val="60000"/>
                  </a:srgbClr>
                </a:gs>
                <a:gs pos="100000">
                  <a:srgbClr val="A7E8FF">
                    <a:alpha val="28235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3898901" y="676275"/>
              <a:ext cx="4678363" cy="5505450"/>
            </a:xfrm>
            <a:custGeom>
              <a:avLst/>
              <a:gdLst/>
              <a:ahLst/>
              <a:cxnLst/>
              <a:rect l="l" t="t" r="r" b="b"/>
              <a:pathLst>
                <a:path w="1567" h="1846" extrusionOk="0">
                  <a:moveTo>
                    <a:pt x="1567" y="0"/>
                  </a:moveTo>
                  <a:cubicBezTo>
                    <a:pt x="856" y="0"/>
                    <a:pt x="856" y="0"/>
                    <a:pt x="856" y="0"/>
                  </a:cubicBezTo>
                  <a:cubicBezTo>
                    <a:pt x="856" y="0"/>
                    <a:pt x="968" y="204"/>
                    <a:pt x="611" y="352"/>
                  </a:cubicBezTo>
                  <a:cubicBezTo>
                    <a:pt x="494" y="401"/>
                    <a:pt x="361" y="458"/>
                    <a:pt x="250" y="551"/>
                  </a:cubicBezTo>
                  <a:cubicBezTo>
                    <a:pt x="106" y="672"/>
                    <a:pt x="0" y="852"/>
                    <a:pt x="19" y="1151"/>
                  </a:cubicBezTo>
                  <a:cubicBezTo>
                    <a:pt x="52" y="1650"/>
                    <a:pt x="377" y="1846"/>
                    <a:pt x="749" y="1846"/>
                  </a:cubicBezTo>
                  <a:cubicBezTo>
                    <a:pt x="771" y="1846"/>
                    <a:pt x="793" y="1845"/>
                    <a:pt x="815" y="1844"/>
                  </a:cubicBezTo>
                  <a:cubicBezTo>
                    <a:pt x="1018" y="1832"/>
                    <a:pt x="1115" y="1748"/>
                    <a:pt x="1238" y="1670"/>
                  </a:cubicBezTo>
                  <a:cubicBezTo>
                    <a:pt x="1312" y="1622"/>
                    <a:pt x="1403" y="1576"/>
                    <a:pt x="1473" y="1576"/>
                  </a:cubicBezTo>
                  <a:cubicBezTo>
                    <a:pt x="1514" y="1576"/>
                    <a:pt x="1548" y="1592"/>
                    <a:pt x="1567" y="1635"/>
                  </a:cubicBezTo>
                  <a:cubicBezTo>
                    <a:pt x="1567" y="0"/>
                    <a:pt x="1567" y="0"/>
                    <a:pt x="1567" y="0"/>
                  </a:cubicBezTo>
                </a:path>
              </a:pathLst>
            </a:custGeom>
            <a:gradFill>
              <a:gsLst>
                <a:gs pos="0">
                  <a:schemeClr val="lt1"/>
                </a:gs>
                <a:gs pos="52999">
                  <a:srgbClr val="C2EFFF">
                    <a:alpha val="60000"/>
                  </a:srgbClr>
                </a:gs>
                <a:gs pos="100000">
                  <a:srgbClr val="A7E8FF">
                    <a:alpha val="28235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6" name="Google Shape;606;p35"/>
          <p:cNvSpPr txBox="1"/>
          <p:nvPr/>
        </p:nvSpPr>
        <p:spPr>
          <a:xfrm>
            <a:off x="6495835" y="979294"/>
            <a:ext cx="48279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5"/>
          <p:cNvSpPr/>
          <p:nvPr/>
        </p:nvSpPr>
        <p:spPr>
          <a:xfrm rot="10800000">
            <a:off x="9723970" y="0"/>
            <a:ext cx="2468030" cy="963266"/>
          </a:xfrm>
          <a:custGeom>
            <a:avLst/>
            <a:gdLst/>
            <a:ahLst/>
            <a:cxnLst/>
            <a:rect l="l" t="t" r="r" b="b"/>
            <a:pathLst>
              <a:path w="513" h="201" extrusionOk="0">
                <a:moveTo>
                  <a:pt x="0" y="0"/>
                </a:moveTo>
                <a:cubicBezTo>
                  <a:pt x="0" y="201"/>
                  <a:pt x="0" y="201"/>
                  <a:pt x="0" y="201"/>
                </a:cubicBezTo>
                <a:cubicBezTo>
                  <a:pt x="513" y="201"/>
                  <a:pt x="513" y="201"/>
                  <a:pt x="513" y="201"/>
                </a:cubicBezTo>
                <a:cubicBezTo>
                  <a:pt x="422" y="139"/>
                  <a:pt x="304" y="92"/>
                  <a:pt x="182" y="44"/>
                </a:cubicBezTo>
                <a:cubicBezTo>
                  <a:pt x="112" y="17"/>
                  <a:pt x="52" y="3"/>
                  <a:pt x="0" y="0"/>
                </a:cubicBezTo>
              </a:path>
            </a:pathLst>
          </a:custGeom>
          <a:gradFill>
            <a:gsLst>
              <a:gs pos="0">
                <a:schemeClr val="lt1"/>
              </a:gs>
              <a:gs pos="70000">
                <a:srgbClr val="A7E8FF">
                  <a:alpha val="28235"/>
                </a:srgbClr>
              </a:gs>
              <a:gs pos="100000">
                <a:srgbClr val="A7E8FF">
                  <a:alpha val="28235"/>
                </a:srgbClr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8" name="Google Shape;608;p35"/>
          <p:cNvGrpSpPr/>
          <p:nvPr/>
        </p:nvGrpSpPr>
        <p:grpSpPr>
          <a:xfrm>
            <a:off x="10088827" y="220968"/>
            <a:ext cx="1738324" cy="288804"/>
            <a:chOff x="615636" y="839208"/>
            <a:chExt cx="2218099" cy="368514"/>
          </a:xfrm>
        </p:grpSpPr>
        <p:pic>
          <p:nvPicPr>
            <p:cNvPr id="609" name="Google Shape;609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Google Shape;610;p35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1" name="Google Shape;611;p35"/>
          <p:cNvSpPr txBox="1"/>
          <p:nvPr/>
        </p:nvSpPr>
        <p:spPr>
          <a:xfrm>
            <a:off x="3112225" y="1934025"/>
            <a:ext cx="23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35" title="WhatsApp Video 2023-04-26 at 4.46.23 P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200" y="335688"/>
            <a:ext cx="8185775" cy="613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6"/>
          <p:cNvSpPr/>
          <p:nvPr/>
        </p:nvSpPr>
        <p:spPr>
          <a:xfrm>
            <a:off x="-8475" y="642363"/>
            <a:ext cx="12200400" cy="6215700"/>
          </a:xfrm>
          <a:prstGeom prst="rect">
            <a:avLst/>
          </a:prstGeom>
          <a:gradFill>
            <a:gsLst>
              <a:gs pos="0">
                <a:srgbClr val="33CCFF"/>
              </a:gs>
              <a:gs pos="95000">
                <a:srgbClr val="006C92"/>
              </a:gs>
              <a:gs pos="100000">
                <a:srgbClr val="006C9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6"/>
          <p:cNvSpPr/>
          <p:nvPr/>
        </p:nvSpPr>
        <p:spPr>
          <a:xfrm>
            <a:off x="2106600" y="546551"/>
            <a:ext cx="12007800" cy="4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9" name="Google Shape;619;p36"/>
          <p:cNvGrpSpPr/>
          <p:nvPr/>
        </p:nvGrpSpPr>
        <p:grpSpPr>
          <a:xfrm>
            <a:off x="10383450" y="194294"/>
            <a:ext cx="1609232" cy="266509"/>
            <a:chOff x="615636" y="839208"/>
            <a:chExt cx="2218100" cy="368514"/>
          </a:xfrm>
        </p:grpSpPr>
        <p:pic>
          <p:nvPicPr>
            <p:cNvPr id="620" name="Google Shape;620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2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36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2" name="Google Shape;622;p36"/>
          <p:cNvSpPr/>
          <p:nvPr/>
        </p:nvSpPr>
        <p:spPr>
          <a:xfrm>
            <a:off x="-8471" y="2095392"/>
            <a:ext cx="12200471" cy="4762605"/>
          </a:xfrm>
          <a:custGeom>
            <a:avLst/>
            <a:gdLst/>
            <a:ahLst/>
            <a:cxnLst/>
            <a:rect l="l" t="t" r="r" b="b"/>
            <a:pathLst>
              <a:path w="12219388" h="5924074" extrusionOk="0">
                <a:moveTo>
                  <a:pt x="2018602" y="44"/>
                </a:moveTo>
                <a:cubicBezTo>
                  <a:pt x="2678799" y="4540"/>
                  <a:pt x="3495311" y="358256"/>
                  <a:pt x="4620520" y="1291703"/>
                </a:cubicBezTo>
                <a:cubicBezTo>
                  <a:pt x="6871334" y="3162547"/>
                  <a:pt x="8148482" y="2682195"/>
                  <a:pt x="9261244" y="2214484"/>
                </a:cubicBezTo>
                <a:cubicBezTo>
                  <a:pt x="10162202" y="1811557"/>
                  <a:pt x="10974250" y="1419741"/>
                  <a:pt x="12124574" y="2330585"/>
                </a:cubicBezTo>
                <a:lnTo>
                  <a:pt x="12219388" y="2408503"/>
                </a:lnTo>
                <a:lnTo>
                  <a:pt x="12219388" y="5924074"/>
                </a:lnTo>
                <a:lnTo>
                  <a:pt x="0" y="5924073"/>
                </a:lnTo>
                <a:lnTo>
                  <a:pt x="0" y="1147869"/>
                </a:lnTo>
                <a:lnTo>
                  <a:pt x="332" y="1147537"/>
                </a:lnTo>
                <a:cubicBezTo>
                  <a:pt x="626055" y="521826"/>
                  <a:pt x="1203064" y="-5510"/>
                  <a:pt x="2018602" y="44"/>
                </a:cubicBezTo>
                <a:close/>
              </a:path>
            </a:pathLst>
          </a:custGeom>
          <a:gradFill>
            <a:gsLst>
              <a:gs pos="0">
                <a:srgbClr val="E6F9FF">
                  <a:alpha val="0"/>
                </a:srgbClr>
              </a:gs>
              <a:gs pos="100000">
                <a:srgbClr val="A7E8FF">
                  <a:alpha val="1254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3" name="Google Shape;623;p36"/>
          <p:cNvGrpSpPr/>
          <p:nvPr/>
        </p:nvGrpSpPr>
        <p:grpSpPr>
          <a:xfrm>
            <a:off x="327584" y="4099341"/>
            <a:ext cx="1366837" cy="2758659"/>
            <a:chOff x="3128963" y="2235201"/>
            <a:chExt cx="608012" cy="1227138"/>
          </a:xfrm>
        </p:grpSpPr>
        <p:sp>
          <p:nvSpPr>
            <p:cNvPr id="624" name="Google Shape;624;p36"/>
            <p:cNvSpPr/>
            <p:nvPr/>
          </p:nvSpPr>
          <p:spPr>
            <a:xfrm>
              <a:off x="3559175" y="2241551"/>
              <a:ext cx="88900" cy="98425"/>
            </a:xfrm>
            <a:custGeom>
              <a:avLst/>
              <a:gdLst/>
              <a:ahLst/>
              <a:cxnLst/>
              <a:rect l="l" t="t" r="r" b="b"/>
              <a:pathLst>
                <a:path w="17" h="19" extrusionOk="0">
                  <a:moveTo>
                    <a:pt x="13" y="19"/>
                  </a:moveTo>
                  <a:cubicBezTo>
                    <a:pt x="13" y="19"/>
                    <a:pt x="17" y="5"/>
                    <a:pt x="7" y="0"/>
                  </a:cubicBezTo>
                  <a:cubicBezTo>
                    <a:pt x="7" y="0"/>
                    <a:pt x="0" y="14"/>
                    <a:pt x="13" y="19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3575050" y="2235201"/>
              <a:ext cx="77788" cy="109538"/>
            </a:xfrm>
            <a:custGeom>
              <a:avLst/>
              <a:gdLst/>
              <a:ahLst/>
              <a:cxnLst/>
              <a:rect l="l" t="t" r="r" b="b"/>
              <a:pathLst>
                <a:path w="15" h="21" extrusionOk="0">
                  <a:moveTo>
                    <a:pt x="10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6" y="20"/>
                    <a:pt x="4" y="17"/>
                    <a:pt x="2" y="14"/>
                  </a:cubicBezTo>
                  <a:cubicBezTo>
                    <a:pt x="0" y="8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5" y="5"/>
                    <a:pt x="11" y="20"/>
                    <a:pt x="10" y="21"/>
                  </a:cubicBezTo>
                  <a:close/>
                  <a:moveTo>
                    <a:pt x="5" y="2"/>
                  </a:moveTo>
                  <a:cubicBezTo>
                    <a:pt x="4" y="4"/>
                    <a:pt x="2" y="9"/>
                    <a:pt x="4" y="14"/>
                  </a:cubicBezTo>
                  <a:cubicBezTo>
                    <a:pt x="5" y="16"/>
                    <a:pt x="7" y="18"/>
                    <a:pt x="9" y="19"/>
                  </a:cubicBezTo>
                  <a:cubicBezTo>
                    <a:pt x="10" y="16"/>
                    <a:pt x="11" y="6"/>
                    <a:pt x="5" y="2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3460750" y="2344738"/>
              <a:ext cx="88900" cy="98425"/>
            </a:xfrm>
            <a:custGeom>
              <a:avLst/>
              <a:gdLst/>
              <a:ahLst/>
              <a:cxnLst/>
              <a:rect l="l" t="t" r="r" b="b"/>
              <a:pathLst>
                <a:path w="17" h="19" extrusionOk="0">
                  <a:moveTo>
                    <a:pt x="12" y="19"/>
                  </a:moveTo>
                  <a:cubicBezTo>
                    <a:pt x="12" y="19"/>
                    <a:pt x="17" y="4"/>
                    <a:pt x="7" y="0"/>
                  </a:cubicBezTo>
                  <a:cubicBezTo>
                    <a:pt x="7" y="0"/>
                    <a:pt x="0" y="14"/>
                    <a:pt x="12" y="19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3471863" y="2339976"/>
              <a:ext cx="77788" cy="109538"/>
            </a:xfrm>
            <a:custGeom>
              <a:avLst/>
              <a:gdLst/>
              <a:ahLst/>
              <a:cxnLst/>
              <a:rect l="l" t="t" r="r" b="b"/>
              <a:pathLst>
                <a:path w="15" h="21" extrusionOk="0">
                  <a:moveTo>
                    <a:pt x="11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6" y="19"/>
                    <a:pt x="4" y="17"/>
                    <a:pt x="3" y="14"/>
                  </a:cubicBezTo>
                  <a:cubicBezTo>
                    <a:pt x="0" y="8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5" y="5"/>
                    <a:pt x="11" y="20"/>
                    <a:pt x="11" y="20"/>
                  </a:cubicBezTo>
                  <a:lnTo>
                    <a:pt x="11" y="21"/>
                  </a:lnTo>
                  <a:close/>
                  <a:moveTo>
                    <a:pt x="5" y="2"/>
                  </a:moveTo>
                  <a:cubicBezTo>
                    <a:pt x="4" y="4"/>
                    <a:pt x="3" y="9"/>
                    <a:pt x="4" y="14"/>
                  </a:cubicBezTo>
                  <a:cubicBezTo>
                    <a:pt x="5" y="16"/>
                    <a:pt x="7" y="18"/>
                    <a:pt x="10" y="19"/>
                  </a:cubicBezTo>
                  <a:cubicBezTo>
                    <a:pt x="10" y="16"/>
                    <a:pt x="12" y="6"/>
                    <a:pt x="5" y="2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3352800" y="2474913"/>
              <a:ext cx="87313" cy="103188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12" y="20"/>
                  </a:moveTo>
                  <a:cubicBezTo>
                    <a:pt x="12" y="20"/>
                    <a:pt x="17" y="5"/>
                    <a:pt x="7" y="0"/>
                  </a:cubicBezTo>
                  <a:cubicBezTo>
                    <a:pt x="7" y="0"/>
                    <a:pt x="0" y="15"/>
                    <a:pt x="12" y="2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362325" y="2470151"/>
              <a:ext cx="77788" cy="114300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1" y="22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6" y="20"/>
                    <a:pt x="4" y="18"/>
                    <a:pt x="3" y="15"/>
                  </a:cubicBezTo>
                  <a:cubicBezTo>
                    <a:pt x="0" y="8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5" y="5"/>
                    <a:pt x="11" y="20"/>
                    <a:pt x="11" y="21"/>
                  </a:cubicBezTo>
                  <a:lnTo>
                    <a:pt x="11" y="22"/>
                  </a:lnTo>
                  <a:close/>
                  <a:moveTo>
                    <a:pt x="5" y="2"/>
                  </a:moveTo>
                  <a:cubicBezTo>
                    <a:pt x="4" y="4"/>
                    <a:pt x="3" y="10"/>
                    <a:pt x="4" y="14"/>
                  </a:cubicBezTo>
                  <a:cubicBezTo>
                    <a:pt x="5" y="16"/>
                    <a:pt x="7" y="18"/>
                    <a:pt x="10" y="20"/>
                  </a:cubicBezTo>
                  <a:cubicBezTo>
                    <a:pt x="10" y="16"/>
                    <a:pt x="12" y="6"/>
                    <a:pt x="5" y="2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3263900" y="2620963"/>
              <a:ext cx="68263" cy="82550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13" y="16"/>
                  </a:moveTo>
                  <a:cubicBezTo>
                    <a:pt x="13" y="16"/>
                    <a:pt x="11" y="0"/>
                    <a:pt x="1" y="0"/>
                  </a:cubicBezTo>
                  <a:cubicBezTo>
                    <a:pt x="1" y="0"/>
                    <a:pt x="0" y="15"/>
                    <a:pt x="13" y="16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3259138" y="2614613"/>
              <a:ext cx="77788" cy="88900"/>
            </a:xfrm>
            <a:custGeom>
              <a:avLst/>
              <a:gdLst/>
              <a:ahLst/>
              <a:cxnLst/>
              <a:rect l="l" t="t" r="r" b="b"/>
              <a:pathLst>
                <a:path w="15" h="17" extrusionOk="0">
                  <a:moveTo>
                    <a:pt x="15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7"/>
                    <a:pt x="7" y="16"/>
                    <a:pt x="5" y="14"/>
                  </a:cubicBezTo>
                  <a:cubicBezTo>
                    <a:pt x="0" y="9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3" y="0"/>
                    <a:pt x="15" y="16"/>
                    <a:pt x="15" y="16"/>
                  </a:cubicBezTo>
                  <a:lnTo>
                    <a:pt x="15" y="17"/>
                  </a:lnTo>
                  <a:close/>
                  <a:moveTo>
                    <a:pt x="2" y="1"/>
                  </a:moveTo>
                  <a:cubicBezTo>
                    <a:pt x="2" y="4"/>
                    <a:pt x="3" y="9"/>
                    <a:pt x="6" y="13"/>
                  </a:cubicBezTo>
                  <a:cubicBezTo>
                    <a:pt x="8" y="14"/>
                    <a:pt x="10" y="16"/>
                    <a:pt x="13" y="16"/>
                  </a:cubicBezTo>
                  <a:cubicBezTo>
                    <a:pt x="12" y="13"/>
                    <a:pt x="10" y="3"/>
                    <a:pt x="2" y="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3170238" y="2781301"/>
              <a:ext cx="82550" cy="93663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5"/>
                  </a:moveTo>
                  <a:cubicBezTo>
                    <a:pt x="16" y="15"/>
                    <a:pt x="11" y="0"/>
                    <a:pt x="0" y="3"/>
                  </a:cubicBezTo>
                  <a:cubicBezTo>
                    <a:pt x="0" y="3"/>
                    <a:pt x="4" y="18"/>
                    <a:pt x="16" y="15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3165475" y="2781301"/>
              <a:ext cx="98425" cy="88900"/>
            </a:xfrm>
            <a:custGeom>
              <a:avLst/>
              <a:gdLst/>
              <a:ahLst/>
              <a:cxnLst/>
              <a:rect l="l" t="t" r="r" b="b"/>
              <a:pathLst>
                <a:path w="19" h="17" extrusionOk="0">
                  <a:moveTo>
                    <a:pt x="19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4" y="17"/>
                    <a:pt x="11" y="16"/>
                    <a:pt x="8" y="15"/>
                  </a:cubicBezTo>
                  <a:cubicBezTo>
                    <a:pt x="2" y="11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2" y="0"/>
                    <a:pt x="18" y="14"/>
                    <a:pt x="18" y="14"/>
                  </a:cubicBezTo>
                  <a:lnTo>
                    <a:pt x="19" y="15"/>
                  </a:lnTo>
                  <a:close/>
                  <a:moveTo>
                    <a:pt x="2" y="4"/>
                  </a:moveTo>
                  <a:cubicBezTo>
                    <a:pt x="3" y="6"/>
                    <a:pt x="5" y="11"/>
                    <a:pt x="9" y="13"/>
                  </a:cubicBezTo>
                  <a:cubicBezTo>
                    <a:pt x="11" y="14"/>
                    <a:pt x="14" y="15"/>
                    <a:pt x="16" y="14"/>
                  </a:cubicBezTo>
                  <a:cubicBezTo>
                    <a:pt x="15" y="11"/>
                    <a:pt x="10" y="2"/>
                    <a:pt x="2" y="4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3128963" y="2943226"/>
              <a:ext cx="73025" cy="82550"/>
            </a:xfrm>
            <a:custGeom>
              <a:avLst/>
              <a:gdLst/>
              <a:ahLst/>
              <a:cxnLst/>
              <a:rect l="l" t="t" r="r" b="b"/>
              <a:pathLst>
                <a:path w="14" h="16" extrusionOk="0">
                  <a:moveTo>
                    <a:pt x="14" y="16"/>
                  </a:moveTo>
                  <a:cubicBezTo>
                    <a:pt x="14" y="16"/>
                    <a:pt x="12" y="1"/>
                    <a:pt x="1" y="0"/>
                  </a:cubicBezTo>
                  <a:cubicBezTo>
                    <a:pt x="1" y="0"/>
                    <a:pt x="0" y="16"/>
                    <a:pt x="14" y="16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3128963" y="2943226"/>
              <a:ext cx="77788" cy="87313"/>
            </a:xfrm>
            <a:custGeom>
              <a:avLst/>
              <a:gdLst/>
              <a:ahLst/>
              <a:cxnLst/>
              <a:rect l="l" t="t" r="r" b="b"/>
              <a:pathLst>
                <a:path w="15" h="17" extrusionOk="0">
                  <a:moveTo>
                    <a:pt x="15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0" y="17"/>
                    <a:pt x="7" y="16"/>
                    <a:pt x="5" y="14"/>
                  </a:cubicBezTo>
                  <a:cubicBezTo>
                    <a:pt x="0" y="9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2" y="0"/>
                    <a:pt x="14" y="15"/>
                    <a:pt x="14" y="16"/>
                  </a:cubicBezTo>
                  <a:lnTo>
                    <a:pt x="15" y="17"/>
                  </a:lnTo>
                  <a:close/>
                  <a:moveTo>
                    <a:pt x="2" y="1"/>
                  </a:moveTo>
                  <a:cubicBezTo>
                    <a:pt x="2" y="3"/>
                    <a:pt x="2" y="9"/>
                    <a:pt x="6" y="12"/>
                  </a:cubicBezTo>
                  <a:cubicBezTo>
                    <a:pt x="8" y="14"/>
                    <a:pt x="10" y="15"/>
                    <a:pt x="13" y="15"/>
                  </a:cubicBezTo>
                  <a:cubicBezTo>
                    <a:pt x="12" y="12"/>
                    <a:pt x="10" y="2"/>
                    <a:pt x="2" y="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3627438" y="2287588"/>
              <a:ext cx="103188" cy="88900"/>
            </a:xfrm>
            <a:custGeom>
              <a:avLst/>
              <a:gdLst/>
              <a:ahLst/>
              <a:cxnLst/>
              <a:rect l="l" t="t" r="r" b="b"/>
              <a:pathLst>
                <a:path w="20" h="17" extrusionOk="0">
                  <a:moveTo>
                    <a:pt x="0" y="11"/>
                  </a:moveTo>
                  <a:cubicBezTo>
                    <a:pt x="0" y="11"/>
                    <a:pt x="14" y="17"/>
                    <a:pt x="20" y="8"/>
                  </a:cubicBezTo>
                  <a:cubicBezTo>
                    <a:pt x="20" y="8"/>
                    <a:pt x="6" y="0"/>
                    <a:pt x="0" y="1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3616325" y="2303463"/>
              <a:ext cx="120650" cy="68263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7" y="10"/>
                  </a:moveTo>
                  <a:cubicBezTo>
                    <a:pt x="11" y="13"/>
                    <a:pt x="2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5" y="2"/>
                    <a:pt x="8" y="2"/>
                  </a:cubicBezTo>
                  <a:cubicBezTo>
                    <a:pt x="15" y="0"/>
                    <a:pt x="22" y="4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8"/>
                    <a:pt x="19" y="9"/>
                    <a:pt x="17" y="10"/>
                  </a:cubicBezTo>
                  <a:close/>
                  <a:moveTo>
                    <a:pt x="3" y="8"/>
                  </a:moveTo>
                  <a:cubicBezTo>
                    <a:pt x="6" y="9"/>
                    <a:pt x="16" y="12"/>
                    <a:pt x="20" y="6"/>
                  </a:cubicBezTo>
                  <a:cubicBezTo>
                    <a:pt x="19" y="4"/>
                    <a:pt x="13" y="2"/>
                    <a:pt x="9" y="3"/>
                  </a:cubicBezTo>
                  <a:cubicBezTo>
                    <a:pt x="6" y="4"/>
                    <a:pt x="4" y="5"/>
                    <a:pt x="3" y="8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3517900" y="2406651"/>
              <a:ext cx="104775" cy="100013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0" y="8"/>
                  </a:moveTo>
                  <a:cubicBezTo>
                    <a:pt x="0" y="8"/>
                    <a:pt x="11" y="19"/>
                    <a:pt x="20" y="13"/>
                  </a:cubicBezTo>
                  <a:cubicBezTo>
                    <a:pt x="20" y="13"/>
                    <a:pt x="11" y="0"/>
                    <a:pt x="0" y="8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3513138" y="2428876"/>
              <a:ext cx="114300" cy="71438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9" y="11"/>
                  </a:moveTo>
                  <a:cubicBezTo>
                    <a:pt x="11" y="14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1"/>
                    <a:pt x="7" y="0"/>
                    <a:pt x="10" y="1"/>
                  </a:cubicBezTo>
                  <a:cubicBezTo>
                    <a:pt x="17" y="2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20" y="10"/>
                    <a:pt x="19" y="11"/>
                  </a:cubicBezTo>
                  <a:close/>
                  <a:moveTo>
                    <a:pt x="3" y="4"/>
                  </a:moveTo>
                  <a:cubicBezTo>
                    <a:pt x="5" y="6"/>
                    <a:pt x="13" y="13"/>
                    <a:pt x="20" y="9"/>
                  </a:cubicBezTo>
                  <a:cubicBezTo>
                    <a:pt x="19" y="7"/>
                    <a:pt x="15" y="3"/>
                    <a:pt x="10" y="2"/>
                  </a:cubicBezTo>
                  <a:cubicBezTo>
                    <a:pt x="7" y="2"/>
                    <a:pt x="5" y="3"/>
                    <a:pt x="3" y="4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3414713" y="2516188"/>
              <a:ext cx="103188" cy="93663"/>
            </a:xfrm>
            <a:custGeom>
              <a:avLst/>
              <a:gdLst/>
              <a:ahLst/>
              <a:cxnLst/>
              <a:rect l="l" t="t" r="r" b="b"/>
              <a:pathLst>
                <a:path w="20" h="18" extrusionOk="0">
                  <a:moveTo>
                    <a:pt x="0" y="13"/>
                  </a:moveTo>
                  <a:cubicBezTo>
                    <a:pt x="0" y="13"/>
                    <a:pt x="15" y="18"/>
                    <a:pt x="20" y="8"/>
                  </a:cubicBezTo>
                  <a:cubicBezTo>
                    <a:pt x="20" y="8"/>
                    <a:pt x="6" y="0"/>
                    <a:pt x="0" y="13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3409950" y="2532063"/>
              <a:ext cx="114300" cy="68263"/>
            </a:xfrm>
            <a:custGeom>
              <a:avLst/>
              <a:gdLst/>
              <a:ahLst/>
              <a:cxnLst/>
              <a:rect l="l" t="t" r="r" b="b"/>
              <a:pathLst>
                <a:path w="22" h="13" extrusionOk="0">
                  <a:moveTo>
                    <a:pt x="16" y="10"/>
                  </a:moveTo>
                  <a:cubicBezTo>
                    <a:pt x="10" y="13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4" y="4"/>
                    <a:pt x="7" y="3"/>
                  </a:cubicBezTo>
                  <a:cubicBezTo>
                    <a:pt x="14" y="0"/>
                    <a:pt x="21" y="4"/>
                    <a:pt x="21" y="4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8"/>
                    <a:pt x="18" y="10"/>
                    <a:pt x="16" y="10"/>
                  </a:cubicBezTo>
                  <a:close/>
                  <a:moveTo>
                    <a:pt x="2" y="9"/>
                  </a:moveTo>
                  <a:cubicBezTo>
                    <a:pt x="5" y="10"/>
                    <a:pt x="15" y="12"/>
                    <a:pt x="20" y="5"/>
                  </a:cubicBezTo>
                  <a:cubicBezTo>
                    <a:pt x="18" y="5"/>
                    <a:pt x="12" y="3"/>
                    <a:pt x="8" y="4"/>
                  </a:cubicBezTo>
                  <a:cubicBezTo>
                    <a:pt x="5" y="5"/>
                    <a:pt x="4" y="7"/>
                    <a:pt x="2" y="9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3332163" y="2657476"/>
              <a:ext cx="103188" cy="9842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0" y="9"/>
                  </a:moveTo>
                  <a:cubicBezTo>
                    <a:pt x="0" y="9"/>
                    <a:pt x="12" y="19"/>
                    <a:pt x="20" y="11"/>
                  </a:cubicBezTo>
                  <a:cubicBezTo>
                    <a:pt x="20" y="11"/>
                    <a:pt x="9" y="0"/>
                    <a:pt x="0" y="9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3325813" y="2682876"/>
              <a:ext cx="114300" cy="6191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8" y="9"/>
                  </a:moveTo>
                  <a:cubicBezTo>
                    <a:pt x="10" y="12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16" y="0"/>
                    <a:pt x="21" y="5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19" y="8"/>
                    <a:pt x="18" y="9"/>
                  </a:cubicBezTo>
                  <a:close/>
                  <a:moveTo>
                    <a:pt x="2" y="4"/>
                  </a:moveTo>
                  <a:cubicBezTo>
                    <a:pt x="5" y="6"/>
                    <a:pt x="14" y="11"/>
                    <a:pt x="20" y="6"/>
                  </a:cubicBezTo>
                  <a:cubicBezTo>
                    <a:pt x="18" y="5"/>
                    <a:pt x="14" y="1"/>
                    <a:pt x="9" y="1"/>
                  </a:cubicBezTo>
                  <a:cubicBezTo>
                    <a:pt x="7" y="1"/>
                    <a:pt x="4" y="2"/>
                    <a:pt x="2" y="4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3259138" y="2813051"/>
              <a:ext cx="103188" cy="9842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0" y="10"/>
                  </a:moveTo>
                  <a:cubicBezTo>
                    <a:pt x="0" y="10"/>
                    <a:pt x="12" y="19"/>
                    <a:pt x="20" y="12"/>
                  </a:cubicBezTo>
                  <a:cubicBezTo>
                    <a:pt x="20" y="12"/>
                    <a:pt x="9" y="0"/>
                    <a:pt x="0" y="1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3248025" y="2838451"/>
              <a:ext cx="119063" cy="68263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9" y="9"/>
                  </a:moveTo>
                  <a:cubicBezTo>
                    <a:pt x="11" y="13"/>
                    <a:pt x="2" y="6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6" y="0"/>
                    <a:pt x="22" y="6"/>
                    <a:pt x="22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0" y="9"/>
                    <a:pt x="19" y="9"/>
                  </a:cubicBezTo>
                  <a:close/>
                  <a:moveTo>
                    <a:pt x="3" y="4"/>
                  </a:moveTo>
                  <a:cubicBezTo>
                    <a:pt x="5" y="6"/>
                    <a:pt x="14" y="12"/>
                    <a:pt x="20" y="7"/>
                  </a:cubicBezTo>
                  <a:cubicBezTo>
                    <a:pt x="19" y="5"/>
                    <a:pt x="15" y="2"/>
                    <a:pt x="10" y="2"/>
                  </a:cubicBezTo>
                  <a:cubicBezTo>
                    <a:pt x="7" y="2"/>
                    <a:pt x="5" y="3"/>
                    <a:pt x="3" y="4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3201988" y="2963863"/>
              <a:ext cx="93663" cy="77788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3"/>
                  </a:moveTo>
                  <a:cubicBezTo>
                    <a:pt x="0" y="13"/>
                    <a:pt x="15" y="15"/>
                    <a:pt x="18" y="5"/>
                  </a:cubicBezTo>
                  <a:cubicBezTo>
                    <a:pt x="18" y="5"/>
                    <a:pt x="3" y="0"/>
                    <a:pt x="0" y="13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3195638" y="2973388"/>
              <a:ext cx="104775" cy="68263"/>
            </a:xfrm>
            <a:custGeom>
              <a:avLst/>
              <a:gdLst/>
              <a:ahLst/>
              <a:cxnLst/>
              <a:rect l="l" t="t" r="r" b="b"/>
              <a:pathLst>
                <a:path w="20" h="13" extrusionOk="0">
                  <a:moveTo>
                    <a:pt x="13" y="10"/>
                  </a:moveTo>
                  <a:cubicBezTo>
                    <a:pt x="8" y="13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6" y="3"/>
                  </a:cubicBezTo>
                  <a:cubicBezTo>
                    <a:pt x="11" y="0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7"/>
                    <a:pt x="16" y="9"/>
                    <a:pt x="13" y="10"/>
                  </a:cubicBezTo>
                  <a:close/>
                  <a:moveTo>
                    <a:pt x="2" y="10"/>
                  </a:moveTo>
                  <a:cubicBezTo>
                    <a:pt x="5" y="11"/>
                    <a:pt x="15" y="11"/>
                    <a:pt x="18" y="3"/>
                  </a:cubicBezTo>
                  <a:cubicBezTo>
                    <a:pt x="16" y="3"/>
                    <a:pt x="10" y="2"/>
                    <a:pt x="6" y="4"/>
                  </a:cubicBezTo>
                  <a:cubicBezTo>
                    <a:pt x="4" y="6"/>
                    <a:pt x="3" y="8"/>
                    <a:pt x="2" y="1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3133725" y="2339976"/>
              <a:ext cx="493713" cy="1122363"/>
            </a:xfrm>
            <a:custGeom>
              <a:avLst/>
              <a:gdLst/>
              <a:ahLst/>
              <a:cxnLst/>
              <a:rect l="l" t="t" r="r" b="b"/>
              <a:pathLst>
                <a:path w="95" h="216" extrusionOk="0">
                  <a:moveTo>
                    <a:pt x="7" y="216"/>
                  </a:moveTo>
                  <a:cubicBezTo>
                    <a:pt x="6" y="216"/>
                    <a:pt x="6" y="216"/>
                    <a:pt x="6" y="216"/>
                  </a:cubicBezTo>
                  <a:cubicBezTo>
                    <a:pt x="0" y="146"/>
                    <a:pt x="24" y="91"/>
                    <a:pt x="46" y="57"/>
                  </a:cubicBezTo>
                  <a:cubicBezTo>
                    <a:pt x="69" y="21"/>
                    <a:pt x="94" y="1"/>
                    <a:pt x="94" y="0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2"/>
                    <a:pt x="70" y="22"/>
                    <a:pt x="47" y="58"/>
                  </a:cubicBezTo>
                  <a:cubicBezTo>
                    <a:pt x="26" y="92"/>
                    <a:pt x="1" y="146"/>
                    <a:pt x="7" y="216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9" name="Google Shape;649;p36"/>
          <p:cNvGrpSpPr/>
          <p:nvPr/>
        </p:nvGrpSpPr>
        <p:grpSpPr>
          <a:xfrm>
            <a:off x="1500539" y="4935537"/>
            <a:ext cx="1796675" cy="1922463"/>
            <a:chOff x="5553075" y="1778001"/>
            <a:chExt cx="1360488" cy="1455738"/>
          </a:xfrm>
        </p:grpSpPr>
        <p:sp>
          <p:nvSpPr>
            <p:cNvPr id="650" name="Google Shape;650;p36"/>
            <p:cNvSpPr/>
            <p:nvPr/>
          </p:nvSpPr>
          <p:spPr>
            <a:xfrm>
              <a:off x="5553075" y="1778001"/>
              <a:ext cx="1189038" cy="1455738"/>
            </a:xfrm>
            <a:custGeom>
              <a:avLst/>
              <a:gdLst/>
              <a:ahLst/>
              <a:cxnLst/>
              <a:rect l="l" t="t" r="r" b="b"/>
              <a:pathLst>
                <a:path w="229" h="280" extrusionOk="0">
                  <a:moveTo>
                    <a:pt x="73" y="280"/>
                  </a:moveTo>
                  <a:cubicBezTo>
                    <a:pt x="73" y="280"/>
                    <a:pt x="229" y="79"/>
                    <a:pt x="136" y="39"/>
                  </a:cubicBezTo>
                  <a:cubicBezTo>
                    <a:pt x="43" y="0"/>
                    <a:pt x="0" y="280"/>
                    <a:pt x="0" y="280"/>
                  </a:cubicBezTo>
                  <a:lnTo>
                    <a:pt x="73" y="280"/>
                  </a:lnTo>
                  <a:close/>
                </a:path>
              </a:pathLst>
            </a:custGeom>
            <a:solidFill>
              <a:srgbClr val="C7EBB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5786438" y="1981201"/>
              <a:ext cx="473075" cy="1252538"/>
            </a:xfrm>
            <a:custGeom>
              <a:avLst/>
              <a:gdLst/>
              <a:ahLst/>
              <a:cxnLst/>
              <a:rect l="l" t="t" r="r" b="b"/>
              <a:pathLst>
                <a:path w="91" h="241" extrusionOk="0">
                  <a:moveTo>
                    <a:pt x="91" y="0"/>
                  </a:moveTo>
                  <a:cubicBezTo>
                    <a:pt x="91" y="0"/>
                    <a:pt x="73" y="109"/>
                    <a:pt x="0" y="241"/>
                  </a:cubicBez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6191250" y="2136776"/>
              <a:ext cx="207963" cy="130175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40" y="0"/>
                  </a:moveTo>
                  <a:cubicBezTo>
                    <a:pt x="40" y="0"/>
                    <a:pt x="18" y="14"/>
                    <a:pt x="0" y="25"/>
                  </a:cubicBez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6108700" y="2355851"/>
              <a:ext cx="290513" cy="155575"/>
            </a:xfrm>
            <a:custGeom>
              <a:avLst/>
              <a:gdLst/>
              <a:ahLst/>
              <a:cxnLst/>
              <a:rect l="l" t="t" r="r" b="b"/>
              <a:pathLst>
                <a:path w="56" h="30" extrusionOk="0">
                  <a:moveTo>
                    <a:pt x="56" y="0"/>
                  </a:moveTo>
                  <a:cubicBezTo>
                    <a:pt x="56" y="0"/>
                    <a:pt x="32" y="21"/>
                    <a:pt x="0" y="30"/>
                  </a:cubicBez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6030913" y="2006601"/>
              <a:ext cx="130175" cy="358775"/>
            </a:xfrm>
            <a:custGeom>
              <a:avLst/>
              <a:gdLst/>
              <a:ahLst/>
              <a:cxnLst/>
              <a:rect l="l" t="t" r="r" b="b"/>
              <a:pathLst>
                <a:path w="25" h="69" extrusionOk="0">
                  <a:moveTo>
                    <a:pt x="0" y="0"/>
                  </a:moveTo>
                  <a:cubicBezTo>
                    <a:pt x="0" y="0"/>
                    <a:pt x="5" y="53"/>
                    <a:pt x="25" y="69"/>
                  </a:cubicBez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5834063" y="2266951"/>
              <a:ext cx="196850" cy="452438"/>
            </a:xfrm>
            <a:custGeom>
              <a:avLst/>
              <a:gdLst/>
              <a:ahLst/>
              <a:cxnLst/>
              <a:rect l="l" t="t" r="r" b="b"/>
              <a:pathLst>
                <a:path w="38" h="87" extrusionOk="0">
                  <a:moveTo>
                    <a:pt x="0" y="0"/>
                  </a:moveTo>
                  <a:cubicBezTo>
                    <a:pt x="0" y="0"/>
                    <a:pt x="21" y="69"/>
                    <a:pt x="38" y="87"/>
                  </a:cubicBez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5683250" y="2662238"/>
              <a:ext cx="217488" cy="352425"/>
            </a:xfrm>
            <a:custGeom>
              <a:avLst/>
              <a:gdLst/>
              <a:ahLst/>
              <a:cxnLst/>
              <a:rect l="l" t="t" r="r" b="b"/>
              <a:pathLst>
                <a:path w="42" h="68" extrusionOk="0">
                  <a:moveTo>
                    <a:pt x="42" y="68"/>
                  </a:moveTo>
                  <a:cubicBezTo>
                    <a:pt x="42" y="68"/>
                    <a:pt x="12" y="38"/>
                    <a:pt x="0" y="0"/>
                  </a:cubicBez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834063" y="3046413"/>
              <a:ext cx="233363" cy="109538"/>
            </a:xfrm>
            <a:custGeom>
              <a:avLst/>
              <a:gdLst/>
              <a:ahLst/>
              <a:cxnLst/>
              <a:rect l="l" t="t" r="r" b="b"/>
              <a:pathLst>
                <a:path w="45" h="21" extrusionOk="0">
                  <a:moveTo>
                    <a:pt x="45" y="0"/>
                  </a:moveTo>
                  <a:cubicBezTo>
                    <a:pt x="45" y="0"/>
                    <a:pt x="15" y="21"/>
                    <a:pt x="0" y="20"/>
                  </a:cubicBezTo>
                </a:path>
              </a:pathLst>
            </a:custGeom>
            <a:noFill/>
            <a:ln w="41275" cap="rnd" cmpd="sng">
              <a:solidFill>
                <a:srgbClr val="21BF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5594350" y="3000376"/>
              <a:ext cx="203200" cy="212725"/>
            </a:xfrm>
            <a:custGeom>
              <a:avLst/>
              <a:gdLst/>
              <a:ahLst/>
              <a:cxnLst/>
              <a:rect l="l" t="t" r="r" b="b"/>
              <a:pathLst>
                <a:path w="39" h="41" extrusionOk="0">
                  <a:moveTo>
                    <a:pt x="0" y="0"/>
                  </a:moveTo>
                  <a:cubicBezTo>
                    <a:pt x="0" y="0"/>
                    <a:pt x="9" y="31"/>
                    <a:pt x="39" y="41"/>
                  </a:cubicBezTo>
                </a:path>
              </a:pathLst>
            </a:custGeom>
            <a:noFill/>
            <a:ln w="41275" cap="rnd" cmpd="sng">
              <a:solidFill>
                <a:srgbClr val="21BF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5786438" y="2266951"/>
              <a:ext cx="1127125" cy="966788"/>
            </a:xfrm>
            <a:custGeom>
              <a:avLst/>
              <a:gdLst/>
              <a:ahLst/>
              <a:cxnLst/>
              <a:rect l="l" t="t" r="r" b="b"/>
              <a:pathLst>
                <a:path w="217" h="186" extrusionOk="0">
                  <a:moveTo>
                    <a:pt x="91" y="186"/>
                  </a:moveTo>
                  <a:cubicBezTo>
                    <a:pt x="91" y="186"/>
                    <a:pt x="217" y="68"/>
                    <a:pt x="199" y="34"/>
                  </a:cubicBezTo>
                  <a:cubicBezTo>
                    <a:pt x="182" y="0"/>
                    <a:pt x="56" y="90"/>
                    <a:pt x="0" y="186"/>
                  </a:cubicBezTo>
                  <a:lnTo>
                    <a:pt x="91" y="186"/>
                  </a:lnTo>
                  <a:close/>
                </a:path>
              </a:pathLst>
            </a:custGeom>
            <a:solidFill>
              <a:srgbClr val="5ACF8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6019800" y="2413001"/>
              <a:ext cx="768350" cy="820738"/>
            </a:xfrm>
            <a:custGeom>
              <a:avLst/>
              <a:gdLst/>
              <a:ahLst/>
              <a:cxnLst/>
              <a:rect l="l" t="t" r="r" b="b"/>
              <a:pathLst>
                <a:path w="148" h="158" extrusionOk="0">
                  <a:moveTo>
                    <a:pt x="148" y="0"/>
                  </a:moveTo>
                  <a:cubicBezTo>
                    <a:pt x="148" y="0"/>
                    <a:pt x="57" y="72"/>
                    <a:pt x="0" y="158"/>
                  </a:cubicBez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6518275" y="2474913"/>
              <a:ext cx="239713" cy="203200"/>
            </a:xfrm>
            <a:custGeom>
              <a:avLst/>
              <a:gdLst/>
              <a:ahLst/>
              <a:cxnLst/>
              <a:rect l="l" t="t" r="r" b="b"/>
              <a:pathLst>
                <a:path w="46" h="39" extrusionOk="0">
                  <a:moveTo>
                    <a:pt x="6" y="0"/>
                  </a:moveTo>
                  <a:cubicBezTo>
                    <a:pt x="6" y="0"/>
                    <a:pt x="0" y="11"/>
                    <a:pt x="3" y="32"/>
                  </a:cubicBezTo>
                  <a:cubicBezTo>
                    <a:pt x="3" y="32"/>
                    <a:pt x="28" y="39"/>
                    <a:pt x="46" y="36"/>
                  </a:cubicBez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305550" y="2641601"/>
              <a:ext cx="301625" cy="222250"/>
            </a:xfrm>
            <a:custGeom>
              <a:avLst/>
              <a:gdLst/>
              <a:ahLst/>
              <a:cxnLst/>
              <a:rect l="l" t="t" r="r" b="b"/>
              <a:pathLst>
                <a:path w="58" h="43" extrusionOk="0">
                  <a:moveTo>
                    <a:pt x="58" y="43"/>
                  </a:moveTo>
                  <a:cubicBezTo>
                    <a:pt x="58" y="43"/>
                    <a:pt x="11" y="42"/>
                    <a:pt x="6" y="38"/>
                  </a:cubicBezTo>
                  <a:cubicBezTo>
                    <a:pt x="0" y="34"/>
                    <a:pt x="1" y="0"/>
                    <a:pt x="1" y="0"/>
                  </a:cubicBez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6067425" y="2863851"/>
              <a:ext cx="347663" cy="214313"/>
            </a:xfrm>
            <a:custGeom>
              <a:avLst/>
              <a:gdLst/>
              <a:ahLst/>
              <a:cxnLst/>
              <a:rect l="l" t="t" r="r" b="b"/>
              <a:pathLst>
                <a:path w="219" h="135" extrusionOk="0">
                  <a:moveTo>
                    <a:pt x="219" y="135"/>
                  </a:moveTo>
                  <a:lnTo>
                    <a:pt x="59" y="115"/>
                  </a:lnTo>
                  <a:lnTo>
                    <a:pt x="0" y="0"/>
                  </a:lnTo>
                </a:path>
              </a:pathLst>
            </a:custGeom>
            <a:noFill/>
            <a:ln w="20625" cap="flat" cmpd="sng">
              <a:solidFill>
                <a:srgbClr val="AFE29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36"/>
          <p:cNvSpPr/>
          <p:nvPr/>
        </p:nvSpPr>
        <p:spPr>
          <a:xfrm flipH="1">
            <a:off x="8626923" y="4789897"/>
            <a:ext cx="2549525" cy="3252788"/>
          </a:xfrm>
          <a:custGeom>
            <a:avLst/>
            <a:gdLst/>
            <a:ahLst/>
            <a:cxnLst/>
            <a:rect l="l" t="t" r="r" b="b"/>
            <a:pathLst>
              <a:path w="491" h="626" extrusionOk="0">
                <a:moveTo>
                  <a:pt x="95" y="626"/>
                </a:moveTo>
                <a:cubicBezTo>
                  <a:pt x="95" y="626"/>
                  <a:pt x="0" y="500"/>
                  <a:pt x="102" y="354"/>
                </a:cubicBezTo>
                <a:cubicBezTo>
                  <a:pt x="204" y="208"/>
                  <a:pt x="148" y="206"/>
                  <a:pt x="240" y="179"/>
                </a:cubicBezTo>
                <a:cubicBezTo>
                  <a:pt x="332" y="152"/>
                  <a:pt x="347" y="0"/>
                  <a:pt x="491" y="63"/>
                </a:cubicBezTo>
                <a:cubicBezTo>
                  <a:pt x="491" y="63"/>
                  <a:pt x="415" y="203"/>
                  <a:pt x="352" y="307"/>
                </a:cubicBezTo>
                <a:cubicBezTo>
                  <a:pt x="289" y="411"/>
                  <a:pt x="273" y="596"/>
                  <a:pt x="95" y="626"/>
                </a:cubicBezTo>
                <a:close/>
              </a:path>
            </a:pathLst>
          </a:custGeom>
          <a:solidFill>
            <a:srgbClr val="5ACF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36"/>
          <p:cNvSpPr/>
          <p:nvPr/>
        </p:nvSpPr>
        <p:spPr>
          <a:xfrm flipH="1">
            <a:off x="8626923" y="5116922"/>
            <a:ext cx="2055813" cy="2940050"/>
          </a:xfrm>
          <a:custGeom>
            <a:avLst/>
            <a:gdLst/>
            <a:ahLst/>
            <a:cxnLst/>
            <a:rect l="l" t="t" r="r" b="b"/>
            <a:pathLst>
              <a:path w="396" h="566" extrusionOk="0">
                <a:moveTo>
                  <a:pt x="396" y="0"/>
                </a:moveTo>
                <a:cubicBezTo>
                  <a:pt x="396" y="0"/>
                  <a:pt x="190" y="53"/>
                  <a:pt x="0" y="566"/>
                </a:cubicBezTo>
              </a:path>
            </a:pathLst>
          </a:custGeom>
          <a:noFill/>
          <a:ln w="20625" cap="flat" cmpd="sng">
            <a:solidFill>
              <a:srgbClr val="AFE2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6"/>
          <p:cNvSpPr/>
          <p:nvPr/>
        </p:nvSpPr>
        <p:spPr>
          <a:xfrm flipH="1">
            <a:off x="8841235" y="5069297"/>
            <a:ext cx="300038" cy="431800"/>
          </a:xfrm>
          <a:custGeom>
            <a:avLst/>
            <a:gdLst/>
            <a:ahLst/>
            <a:cxnLst/>
            <a:rect l="l" t="t" r="r" b="b"/>
            <a:pathLst>
              <a:path w="189" h="272" extrusionOk="0">
                <a:moveTo>
                  <a:pt x="0" y="0"/>
                </a:moveTo>
                <a:lnTo>
                  <a:pt x="0" y="239"/>
                </a:lnTo>
                <a:lnTo>
                  <a:pt x="189" y="272"/>
                </a:lnTo>
              </a:path>
            </a:pathLst>
          </a:custGeom>
          <a:noFill/>
          <a:ln w="20625" cap="flat" cmpd="sng">
            <a:solidFill>
              <a:srgbClr val="AFE2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6"/>
          <p:cNvSpPr/>
          <p:nvPr/>
        </p:nvSpPr>
        <p:spPr>
          <a:xfrm flipH="1">
            <a:off x="9115873" y="5501097"/>
            <a:ext cx="498475" cy="488950"/>
          </a:xfrm>
          <a:custGeom>
            <a:avLst/>
            <a:gdLst/>
            <a:ahLst/>
            <a:cxnLst/>
            <a:rect l="l" t="t" r="r" b="b"/>
            <a:pathLst>
              <a:path w="314" h="308" extrusionOk="0">
                <a:moveTo>
                  <a:pt x="314" y="308"/>
                </a:moveTo>
                <a:lnTo>
                  <a:pt x="59" y="223"/>
                </a:lnTo>
                <a:lnTo>
                  <a:pt x="0" y="0"/>
                </a:lnTo>
              </a:path>
            </a:pathLst>
          </a:custGeom>
          <a:noFill/>
          <a:ln w="20625" cap="flat" cmpd="sng">
            <a:solidFill>
              <a:srgbClr val="AFE2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6"/>
          <p:cNvSpPr/>
          <p:nvPr/>
        </p:nvSpPr>
        <p:spPr>
          <a:xfrm flipH="1">
            <a:off x="9411148" y="5848759"/>
            <a:ext cx="800100" cy="650875"/>
          </a:xfrm>
          <a:custGeom>
            <a:avLst/>
            <a:gdLst/>
            <a:ahLst/>
            <a:cxnLst/>
            <a:rect l="l" t="t" r="r" b="b"/>
            <a:pathLst>
              <a:path w="504" h="410" extrusionOk="0">
                <a:moveTo>
                  <a:pt x="0" y="0"/>
                </a:moveTo>
                <a:lnTo>
                  <a:pt x="206" y="331"/>
                </a:lnTo>
                <a:lnTo>
                  <a:pt x="504" y="410"/>
                </a:lnTo>
              </a:path>
            </a:pathLst>
          </a:custGeom>
          <a:noFill/>
          <a:ln w="20625" cap="flat" cmpd="sng">
            <a:solidFill>
              <a:srgbClr val="AFE2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6"/>
          <p:cNvSpPr/>
          <p:nvPr/>
        </p:nvSpPr>
        <p:spPr>
          <a:xfrm flipH="1">
            <a:off x="9639748" y="6472647"/>
            <a:ext cx="882650" cy="550863"/>
          </a:xfrm>
          <a:custGeom>
            <a:avLst/>
            <a:gdLst/>
            <a:ahLst/>
            <a:cxnLst/>
            <a:rect l="l" t="t" r="r" b="b"/>
            <a:pathLst>
              <a:path w="556" h="347" extrusionOk="0">
                <a:moveTo>
                  <a:pt x="0" y="0"/>
                </a:moveTo>
                <a:lnTo>
                  <a:pt x="209" y="278"/>
                </a:lnTo>
                <a:lnTo>
                  <a:pt x="556" y="347"/>
                </a:lnTo>
              </a:path>
            </a:pathLst>
          </a:custGeom>
          <a:noFill/>
          <a:ln w="20625" cap="flat" cmpd="sng">
            <a:solidFill>
              <a:srgbClr val="AFE2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6"/>
          <p:cNvSpPr/>
          <p:nvPr/>
        </p:nvSpPr>
        <p:spPr>
          <a:xfrm flipH="1">
            <a:off x="9914386" y="7028272"/>
            <a:ext cx="930275" cy="534988"/>
          </a:xfrm>
          <a:custGeom>
            <a:avLst/>
            <a:gdLst/>
            <a:ahLst/>
            <a:cxnLst/>
            <a:rect l="l" t="t" r="r" b="b"/>
            <a:pathLst>
              <a:path w="586" h="337" extrusionOk="0">
                <a:moveTo>
                  <a:pt x="586" y="337"/>
                </a:moveTo>
                <a:lnTo>
                  <a:pt x="239" y="308"/>
                </a:lnTo>
                <a:lnTo>
                  <a:pt x="0" y="0"/>
                </a:lnTo>
              </a:path>
            </a:pathLst>
          </a:custGeom>
          <a:noFill/>
          <a:ln w="20625" cap="flat" cmpd="sng">
            <a:solidFill>
              <a:srgbClr val="AFE29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6"/>
          <p:cNvSpPr/>
          <p:nvPr/>
        </p:nvSpPr>
        <p:spPr>
          <a:xfrm flipH="1">
            <a:off x="9925498" y="5023259"/>
            <a:ext cx="2279650" cy="1828800"/>
          </a:xfrm>
          <a:custGeom>
            <a:avLst/>
            <a:gdLst/>
            <a:ahLst/>
            <a:cxnLst/>
            <a:rect l="l" t="t" r="r" b="b"/>
            <a:pathLst>
              <a:path w="439" h="352" extrusionOk="0">
                <a:moveTo>
                  <a:pt x="0" y="352"/>
                </a:moveTo>
                <a:cubicBezTo>
                  <a:pt x="0" y="352"/>
                  <a:pt x="41" y="160"/>
                  <a:pt x="54" y="160"/>
                </a:cubicBezTo>
                <a:cubicBezTo>
                  <a:pt x="67" y="160"/>
                  <a:pt x="58" y="275"/>
                  <a:pt x="58" y="275"/>
                </a:cubicBezTo>
                <a:cubicBezTo>
                  <a:pt x="58" y="275"/>
                  <a:pt x="134" y="0"/>
                  <a:pt x="160" y="20"/>
                </a:cubicBezTo>
                <a:cubicBezTo>
                  <a:pt x="185" y="40"/>
                  <a:pt x="112" y="253"/>
                  <a:pt x="112" y="253"/>
                </a:cubicBezTo>
                <a:cubicBezTo>
                  <a:pt x="112" y="253"/>
                  <a:pt x="238" y="22"/>
                  <a:pt x="258" y="19"/>
                </a:cubicBezTo>
                <a:cubicBezTo>
                  <a:pt x="278" y="16"/>
                  <a:pt x="242" y="96"/>
                  <a:pt x="242" y="96"/>
                </a:cubicBezTo>
                <a:cubicBezTo>
                  <a:pt x="242" y="96"/>
                  <a:pt x="359" y="4"/>
                  <a:pt x="379" y="19"/>
                </a:cubicBezTo>
                <a:cubicBezTo>
                  <a:pt x="399" y="34"/>
                  <a:pt x="302" y="122"/>
                  <a:pt x="302" y="122"/>
                </a:cubicBezTo>
                <a:cubicBezTo>
                  <a:pt x="302" y="122"/>
                  <a:pt x="431" y="99"/>
                  <a:pt x="435" y="133"/>
                </a:cubicBezTo>
                <a:cubicBezTo>
                  <a:pt x="439" y="167"/>
                  <a:pt x="273" y="229"/>
                  <a:pt x="273" y="229"/>
                </a:cubicBezTo>
                <a:cubicBezTo>
                  <a:pt x="273" y="229"/>
                  <a:pt x="389" y="225"/>
                  <a:pt x="391" y="247"/>
                </a:cubicBezTo>
                <a:cubicBezTo>
                  <a:pt x="392" y="270"/>
                  <a:pt x="251" y="309"/>
                  <a:pt x="251" y="309"/>
                </a:cubicBezTo>
                <a:cubicBezTo>
                  <a:pt x="251" y="309"/>
                  <a:pt x="302" y="305"/>
                  <a:pt x="320" y="352"/>
                </a:cubicBezTo>
                <a:lnTo>
                  <a:pt x="0" y="352"/>
                </a:lnTo>
                <a:close/>
              </a:path>
            </a:pathLst>
          </a:custGeom>
          <a:solidFill>
            <a:srgbClr val="C7EBB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6"/>
          <p:cNvSpPr/>
          <p:nvPr/>
        </p:nvSpPr>
        <p:spPr>
          <a:xfrm flipH="1">
            <a:off x="9712773" y="4769259"/>
            <a:ext cx="196850" cy="228600"/>
          </a:xfrm>
          <a:custGeom>
            <a:avLst/>
            <a:gdLst/>
            <a:ahLst/>
            <a:cxnLst/>
            <a:rect l="l" t="t" r="r" b="b"/>
            <a:pathLst>
              <a:path w="38" h="44" extrusionOk="0">
                <a:moveTo>
                  <a:pt x="28" y="44"/>
                </a:moveTo>
                <a:cubicBezTo>
                  <a:pt x="28" y="44"/>
                  <a:pt x="38" y="11"/>
                  <a:pt x="16" y="0"/>
                </a:cubicBezTo>
                <a:cubicBezTo>
                  <a:pt x="16" y="0"/>
                  <a:pt x="0" y="33"/>
                  <a:pt x="28" y="4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6"/>
          <p:cNvSpPr/>
          <p:nvPr/>
        </p:nvSpPr>
        <p:spPr>
          <a:xfrm flipH="1">
            <a:off x="9701661" y="4758147"/>
            <a:ext cx="177800" cy="254000"/>
          </a:xfrm>
          <a:custGeom>
            <a:avLst/>
            <a:gdLst/>
            <a:ahLst/>
            <a:cxnLst/>
            <a:rect l="l" t="t" r="r" b="b"/>
            <a:pathLst>
              <a:path w="34" h="49" extrusionOk="0">
                <a:moveTo>
                  <a:pt x="24" y="49"/>
                </a:moveTo>
                <a:cubicBezTo>
                  <a:pt x="22" y="48"/>
                  <a:pt x="22" y="48"/>
                  <a:pt x="22" y="48"/>
                </a:cubicBezTo>
                <a:cubicBezTo>
                  <a:pt x="14" y="45"/>
                  <a:pt x="9" y="40"/>
                  <a:pt x="6" y="33"/>
                </a:cubicBezTo>
                <a:cubicBezTo>
                  <a:pt x="0" y="19"/>
                  <a:pt x="8" y="2"/>
                  <a:pt x="9" y="2"/>
                </a:cubicBezTo>
                <a:cubicBezTo>
                  <a:pt x="9" y="0"/>
                  <a:pt x="9" y="0"/>
                  <a:pt x="9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34" y="12"/>
                  <a:pt x="25" y="45"/>
                  <a:pt x="24" y="47"/>
                </a:cubicBezTo>
                <a:lnTo>
                  <a:pt x="24" y="49"/>
                </a:lnTo>
                <a:close/>
                <a:moveTo>
                  <a:pt x="11" y="5"/>
                </a:moveTo>
                <a:cubicBezTo>
                  <a:pt x="9" y="9"/>
                  <a:pt x="5" y="21"/>
                  <a:pt x="9" y="31"/>
                </a:cubicBezTo>
                <a:cubicBezTo>
                  <a:pt x="11" y="37"/>
                  <a:pt x="15" y="41"/>
                  <a:pt x="21" y="44"/>
                </a:cubicBezTo>
                <a:cubicBezTo>
                  <a:pt x="23" y="37"/>
                  <a:pt x="27" y="14"/>
                  <a:pt x="11" y="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6"/>
          <p:cNvSpPr/>
          <p:nvPr/>
        </p:nvSpPr>
        <p:spPr>
          <a:xfrm flipH="1">
            <a:off x="9941373" y="5002622"/>
            <a:ext cx="196850" cy="228600"/>
          </a:xfrm>
          <a:custGeom>
            <a:avLst/>
            <a:gdLst/>
            <a:ahLst/>
            <a:cxnLst/>
            <a:rect l="l" t="t" r="r" b="b"/>
            <a:pathLst>
              <a:path w="38" h="44" extrusionOk="0">
                <a:moveTo>
                  <a:pt x="28" y="44"/>
                </a:moveTo>
                <a:cubicBezTo>
                  <a:pt x="28" y="44"/>
                  <a:pt x="38" y="11"/>
                  <a:pt x="16" y="0"/>
                </a:cubicBezTo>
                <a:cubicBezTo>
                  <a:pt x="16" y="0"/>
                  <a:pt x="0" y="33"/>
                  <a:pt x="28" y="4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6"/>
          <p:cNvSpPr/>
          <p:nvPr/>
        </p:nvSpPr>
        <p:spPr>
          <a:xfrm flipH="1">
            <a:off x="9930260" y="4991509"/>
            <a:ext cx="176213" cy="255588"/>
          </a:xfrm>
          <a:custGeom>
            <a:avLst/>
            <a:gdLst/>
            <a:ahLst/>
            <a:cxnLst/>
            <a:rect l="l" t="t" r="r" b="b"/>
            <a:pathLst>
              <a:path w="34" h="49" extrusionOk="0">
                <a:moveTo>
                  <a:pt x="24" y="49"/>
                </a:moveTo>
                <a:cubicBezTo>
                  <a:pt x="22" y="48"/>
                  <a:pt x="22" y="48"/>
                  <a:pt x="22" y="48"/>
                </a:cubicBezTo>
                <a:cubicBezTo>
                  <a:pt x="14" y="45"/>
                  <a:pt x="8" y="40"/>
                  <a:pt x="6" y="33"/>
                </a:cubicBezTo>
                <a:cubicBezTo>
                  <a:pt x="0" y="19"/>
                  <a:pt x="8" y="2"/>
                  <a:pt x="8" y="1"/>
                </a:cubicBezTo>
                <a:cubicBezTo>
                  <a:pt x="9" y="0"/>
                  <a:pt x="9" y="0"/>
                  <a:pt x="9" y="0"/>
                </a:cubicBezTo>
                <a:cubicBezTo>
                  <a:pt x="11" y="1"/>
                  <a:pt x="11" y="1"/>
                  <a:pt x="11" y="1"/>
                </a:cubicBezTo>
                <a:cubicBezTo>
                  <a:pt x="34" y="12"/>
                  <a:pt x="25" y="45"/>
                  <a:pt x="24" y="47"/>
                </a:cubicBezTo>
                <a:lnTo>
                  <a:pt x="24" y="49"/>
                </a:lnTo>
                <a:close/>
                <a:moveTo>
                  <a:pt x="11" y="5"/>
                </a:moveTo>
                <a:cubicBezTo>
                  <a:pt x="9" y="9"/>
                  <a:pt x="5" y="21"/>
                  <a:pt x="9" y="31"/>
                </a:cubicBezTo>
                <a:cubicBezTo>
                  <a:pt x="11" y="37"/>
                  <a:pt x="15" y="41"/>
                  <a:pt x="21" y="44"/>
                </a:cubicBezTo>
                <a:cubicBezTo>
                  <a:pt x="23" y="37"/>
                  <a:pt x="26" y="14"/>
                  <a:pt x="11" y="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36"/>
          <p:cNvSpPr/>
          <p:nvPr/>
        </p:nvSpPr>
        <p:spPr>
          <a:xfrm flipH="1">
            <a:off x="10190610" y="5304247"/>
            <a:ext cx="192088" cy="228600"/>
          </a:xfrm>
          <a:custGeom>
            <a:avLst/>
            <a:gdLst/>
            <a:ahLst/>
            <a:cxnLst/>
            <a:rect l="l" t="t" r="r" b="b"/>
            <a:pathLst>
              <a:path w="37" h="44" extrusionOk="0">
                <a:moveTo>
                  <a:pt x="28" y="44"/>
                </a:moveTo>
                <a:cubicBezTo>
                  <a:pt x="28" y="44"/>
                  <a:pt x="37" y="11"/>
                  <a:pt x="15" y="0"/>
                </a:cubicBezTo>
                <a:cubicBezTo>
                  <a:pt x="15" y="0"/>
                  <a:pt x="0" y="33"/>
                  <a:pt x="28" y="4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6"/>
          <p:cNvSpPr/>
          <p:nvPr/>
        </p:nvSpPr>
        <p:spPr>
          <a:xfrm flipH="1">
            <a:off x="10179498" y="5293134"/>
            <a:ext cx="171450" cy="249238"/>
          </a:xfrm>
          <a:custGeom>
            <a:avLst/>
            <a:gdLst/>
            <a:ahLst/>
            <a:cxnLst/>
            <a:rect l="l" t="t" r="r" b="b"/>
            <a:pathLst>
              <a:path w="33" h="48" extrusionOk="0">
                <a:moveTo>
                  <a:pt x="23" y="48"/>
                </a:moveTo>
                <a:cubicBezTo>
                  <a:pt x="21" y="48"/>
                  <a:pt x="21" y="48"/>
                  <a:pt x="21" y="48"/>
                </a:cubicBezTo>
                <a:cubicBezTo>
                  <a:pt x="13" y="44"/>
                  <a:pt x="8" y="39"/>
                  <a:pt x="5" y="32"/>
                </a:cubicBezTo>
                <a:cubicBezTo>
                  <a:pt x="0" y="18"/>
                  <a:pt x="7" y="2"/>
                  <a:pt x="8" y="1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33" y="12"/>
                  <a:pt x="24" y="45"/>
                  <a:pt x="23" y="47"/>
                </a:cubicBezTo>
                <a:lnTo>
                  <a:pt x="23" y="48"/>
                </a:lnTo>
                <a:close/>
                <a:moveTo>
                  <a:pt x="10" y="5"/>
                </a:moveTo>
                <a:cubicBezTo>
                  <a:pt x="9" y="9"/>
                  <a:pt x="5" y="21"/>
                  <a:pt x="8" y="31"/>
                </a:cubicBezTo>
                <a:cubicBezTo>
                  <a:pt x="11" y="37"/>
                  <a:pt x="15" y="41"/>
                  <a:pt x="20" y="43"/>
                </a:cubicBezTo>
                <a:cubicBezTo>
                  <a:pt x="22" y="37"/>
                  <a:pt x="26" y="14"/>
                  <a:pt x="10" y="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6"/>
          <p:cNvSpPr/>
          <p:nvPr/>
        </p:nvSpPr>
        <p:spPr>
          <a:xfrm flipH="1">
            <a:off x="10428736" y="5626509"/>
            <a:ext cx="155575" cy="185738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30" y="36"/>
                </a:moveTo>
                <a:cubicBezTo>
                  <a:pt x="30" y="36"/>
                  <a:pt x="26" y="2"/>
                  <a:pt x="2" y="0"/>
                </a:cubicBezTo>
                <a:cubicBezTo>
                  <a:pt x="2" y="0"/>
                  <a:pt x="0" y="36"/>
                  <a:pt x="30" y="36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6"/>
          <p:cNvSpPr/>
          <p:nvPr/>
        </p:nvSpPr>
        <p:spPr>
          <a:xfrm flipH="1">
            <a:off x="10419211" y="5615397"/>
            <a:ext cx="171450" cy="207963"/>
          </a:xfrm>
          <a:custGeom>
            <a:avLst/>
            <a:gdLst/>
            <a:ahLst/>
            <a:cxnLst/>
            <a:rect l="l" t="t" r="r" b="b"/>
            <a:pathLst>
              <a:path w="33" h="40" extrusionOk="0">
                <a:moveTo>
                  <a:pt x="33" y="40"/>
                </a:moveTo>
                <a:cubicBezTo>
                  <a:pt x="31" y="40"/>
                  <a:pt x="31" y="40"/>
                  <a:pt x="31" y="40"/>
                </a:cubicBezTo>
                <a:cubicBezTo>
                  <a:pt x="22" y="40"/>
                  <a:pt x="15" y="37"/>
                  <a:pt x="10" y="32"/>
                </a:cubicBezTo>
                <a:cubicBezTo>
                  <a:pt x="0" y="21"/>
                  <a:pt x="1" y="3"/>
                  <a:pt x="1" y="2"/>
                </a:cubicBezTo>
                <a:cubicBezTo>
                  <a:pt x="1" y="0"/>
                  <a:pt x="1" y="0"/>
                  <a:pt x="1" y="0"/>
                </a:cubicBezTo>
                <a:cubicBezTo>
                  <a:pt x="3" y="0"/>
                  <a:pt x="3" y="0"/>
                  <a:pt x="3" y="0"/>
                </a:cubicBezTo>
                <a:cubicBezTo>
                  <a:pt x="29" y="2"/>
                  <a:pt x="32" y="37"/>
                  <a:pt x="33" y="38"/>
                </a:cubicBezTo>
                <a:lnTo>
                  <a:pt x="33" y="40"/>
                </a:lnTo>
                <a:close/>
                <a:moveTo>
                  <a:pt x="5" y="4"/>
                </a:moveTo>
                <a:cubicBezTo>
                  <a:pt x="5" y="9"/>
                  <a:pt x="6" y="21"/>
                  <a:pt x="13" y="29"/>
                </a:cubicBezTo>
                <a:cubicBezTo>
                  <a:pt x="17" y="34"/>
                  <a:pt x="22" y="36"/>
                  <a:pt x="29" y="36"/>
                </a:cubicBezTo>
                <a:cubicBezTo>
                  <a:pt x="27" y="29"/>
                  <a:pt x="22" y="7"/>
                  <a:pt x="5" y="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6"/>
          <p:cNvSpPr/>
          <p:nvPr/>
        </p:nvSpPr>
        <p:spPr>
          <a:xfrm flipH="1">
            <a:off x="10600185" y="5999572"/>
            <a:ext cx="192088" cy="212725"/>
          </a:xfrm>
          <a:custGeom>
            <a:avLst/>
            <a:gdLst/>
            <a:ahLst/>
            <a:cxnLst/>
            <a:rect l="l" t="t" r="r" b="b"/>
            <a:pathLst>
              <a:path w="37" h="41" extrusionOk="0">
                <a:moveTo>
                  <a:pt x="37" y="33"/>
                </a:moveTo>
                <a:cubicBezTo>
                  <a:pt x="37" y="33"/>
                  <a:pt x="24" y="0"/>
                  <a:pt x="0" y="6"/>
                </a:cubicBezTo>
                <a:cubicBezTo>
                  <a:pt x="0" y="6"/>
                  <a:pt x="8" y="41"/>
                  <a:pt x="37" y="33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6"/>
          <p:cNvSpPr/>
          <p:nvPr/>
        </p:nvSpPr>
        <p:spPr>
          <a:xfrm flipH="1">
            <a:off x="10590661" y="5990047"/>
            <a:ext cx="212725" cy="201613"/>
          </a:xfrm>
          <a:custGeom>
            <a:avLst/>
            <a:gdLst/>
            <a:ahLst/>
            <a:cxnLst/>
            <a:rect l="l" t="t" r="r" b="b"/>
            <a:pathLst>
              <a:path w="41" h="39" extrusionOk="0">
                <a:moveTo>
                  <a:pt x="41" y="36"/>
                </a:moveTo>
                <a:cubicBezTo>
                  <a:pt x="39" y="36"/>
                  <a:pt x="39" y="36"/>
                  <a:pt x="39" y="36"/>
                </a:cubicBezTo>
                <a:cubicBezTo>
                  <a:pt x="31" y="39"/>
                  <a:pt x="24" y="38"/>
                  <a:pt x="17" y="34"/>
                </a:cubicBezTo>
                <a:cubicBezTo>
                  <a:pt x="4" y="27"/>
                  <a:pt x="0" y="9"/>
                  <a:pt x="0" y="8"/>
                </a:cubicBezTo>
                <a:cubicBezTo>
                  <a:pt x="0" y="7"/>
                  <a:pt x="0" y="7"/>
                  <a:pt x="0" y="7"/>
                </a:cubicBezTo>
                <a:cubicBezTo>
                  <a:pt x="1" y="6"/>
                  <a:pt x="1" y="6"/>
                  <a:pt x="1" y="6"/>
                </a:cubicBezTo>
                <a:cubicBezTo>
                  <a:pt x="26" y="0"/>
                  <a:pt x="40" y="33"/>
                  <a:pt x="41" y="34"/>
                </a:cubicBezTo>
                <a:lnTo>
                  <a:pt x="41" y="36"/>
                </a:lnTo>
                <a:close/>
                <a:moveTo>
                  <a:pt x="4" y="9"/>
                </a:moveTo>
                <a:cubicBezTo>
                  <a:pt x="5" y="14"/>
                  <a:pt x="10" y="26"/>
                  <a:pt x="19" y="31"/>
                </a:cubicBezTo>
                <a:cubicBezTo>
                  <a:pt x="24" y="34"/>
                  <a:pt x="30" y="35"/>
                  <a:pt x="36" y="33"/>
                </a:cubicBezTo>
                <a:cubicBezTo>
                  <a:pt x="33" y="27"/>
                  <a:pt x="22" y="7"/>
                  <a:pt x="4" y="9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6"/>
          <p:cNvSpPr/>
          <p:nvPr/>
        </p:nvSpPr>
        <p:spPr>
          <a:xfrm flipH="1">
            <a:off x="10725598" y="6369459"/>
            <a:ext cx="160338" cy="187325"/>
          </a:xfrm>
          <a:custGeom>
            <a:avLst/>
            <a:gdLst/>
            <a:ahLst/>
            <a:cxnLst/>
            <a:rect l="l" t="t" r="r" b="b"/>
            <a:pathLst>
              <a:path w="31" h="36" extrusionOk="0">
                <a:moveTo>
                  <a:pt x="31" y="35"/>
                </a:moveTo>
                <a:cubicBezTo>
                  <a:pt x="31" y="35"/>
                  <a:pt x="26" y="1"/>
                  <a:pt x="2" y="0"/>
                </a:cubicBezTo>
                <a:cubicBezTo>
                  <a:pt x="2" y="0"/>
                  <a:pt x="0" y="36"/>
                  <a:pt x="31" y="3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6"/>
          <p:cNvSpPr/>
          <p:nvPr/>
        </p:nvSpPr>
        <p:spPr>
          <a:xfrm flipH="1">
            <a:off x="10714485" y="6358347"/>
            <a:ext cx="176213" cy="203200"/>
          </a:xfrm>
          <a:custGeom>
            <a:avLst/>
            <a:gdLst/>
            <a:ahLst/>
            <a:cxnLst/>
            <a:rect l="l" t="t" r="r" b="b"/>
            <a:pathLst>
              <a:path w="34" h="39" extrusionOk="0">
                <a:moveTo>
                  <a:pt x="34" y="39"/>
                </a:moveTo>
                <a:cubicBezTo>
                  <a:pt x="32" y="39"/>
                  <a:pt x="32" y="39"/>
                  <a:pt x="32" y="39"/>
                </a:cubicBezTo>
                <a:cubicBezTo>
                  <a:pt x="23" y="39"/>
                  <a:pt x="16" y="37"/>
                  <a:pt x="11" y="31"/>
                </a:cubicBezTo>
                <a:cubicBezTo>
                  <a:pt x="0" y="20"/>
                  <a:pt x="1" y="2"/>
                  <a:pt x="1" y="2"/>
                </a:cubicBezTo>
                <a:cubicBezTo>
                  <a:pt x="1" y="0"/>
                  <a:pt x="1" y="0"/>
                  <a:pt x="1" y="0"/>
                </a:cubicBezTo>
                <a:cubicBezTo>
                  <a:pt x="3" y="0"/>
                  <a:pt x="3" y="0"/>
                  <a:pt x="3" y="0"/>
                </a:cubicBezTo>
                <a:cubicBezTo>
                  <a:pt x="28" y="1"/>
                  <a:pt x="33" y="35"/>
                  <a:pt x="33" y="37"/>
                </a:cubicBezTo>
                <a:lnTo>
                  <a:pt x="34" y="39"/>
                </a:lnTo>
                <a:close/>
                <a:moveTo>
                  <a:pt x="5" y="4"/>
                </a:moveTo>
                <a:cubicBezTo>
                  <a:pt x="5" y="8"/>
                  <a:pt x="6" y="21"/>
                  <a:pt x="14" y="29"/>
                </a:cubicBezTo>
                <a:cubicBezTo>
                  <a:pt x="18" y="33"/>
                  <a:pt x="23" y="35"/>
                  <a:pt x="29" y="35"/>
                </a:cubicBezTo>
                <a:cubicBezTo>
                  <a:pt x="28" y="28"/>
                  <a:pt x="22" y="6"/>
                  <a:pt x="5" y="4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6"/>
          <p:cNvSpPr/>
          <p:nvPr/>
        </p:nvSpPr>
        <p:spPr>
          <a:xfrm flipH="1">
            <a:off x="9525448" y="4872447"/>
            <a:ext cx="239713" cy="207963"/>
          </a:xfrm>
          <a:custGeom>
            <a:avLst/>
            <a:gdLst/>
            <a:ahLst/>
            <a:cxnLst/>
            <a:rect l="l" t="t" r="r" b="b"/>
            <a:pathLst>
              <a:path w="46" h="40" extrusionOk="0">
                <a:moveTo>
                  <a:pt x="0" y="26"/>
                </a:moveTo>
                <a:cubicBezTo>
                  <a:pt x="0" y="26"/>
                  <a:pt x="32" y="40"/>
                  <a:pt x="46" y="20"/>
                </a:cubicBezTo>
                <a:cubicBezTo>
                  <a:pt x="46" y="20"/>
                  <a:pt x="15" y="0"/>
                  <a:pt x="0" y="26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6"/>
          <p:cNvSpPr/>
          <p:nvPr/>
        </p:nvSpPr>
        <p:spPr>
          <a:xfrm flipH="1">
            <a:off x="9515923" y="4913722"/>
            <a:ext cx="258763" cy="150813"/>
          </a:xfrm>
          <a:custGeom>
            <a:avLst/>
            <a:gdLst/>
            <a:ahLst/>
            <a:cxnLst/>
            <a:rect l="l" t="t" r="r" b="b"/>
            <a:pathLst>
              <a:path w="50" h="29" extrusionOk="0">
                <a:moveTo>
                  <a:pt x="38" y="22"/>
                </a:moveTo>
                <a:cubicBezTo>
                  <a:pt x="23" y="29"/>
                  <a:pt x="3" y="20"/>
                  <a:pt x="2" y="20"/>
                </a:cubicBezTo>
                <a:cubicBezTo>
                  <a:pt x="0" y="19"/>
                  <a:pt x="0" y="19"/>
                  <a:pt x="0" y="19"/>
                </a:cubicBezTo>
                <a:cubicBezTo>
                  <a:pt x="1" y="17"/>
                  <a:pt x="1" y="17"/>
                  <a:pt x="1" y="17"/>
                </a:cubicBezTo>
                <a:cubicBezTo>
                  <a:pt x="5" y="10"/>
                  <a:pt x="11" y="5"/>
                  <a:pt x="18" y="3"/>
                </a:cubicBezTo>
                <a:cubicBezTo>
                  <a:pt x="33" y="0"/>
                  <a:pt x="48" y="10"/>
                  <a:pt x="49" y="10"/>
                </a:cubicBezTo>
                <a:cubicBezTo>
                  <a:pt x="50" y="11"/>
                  <a:pt x="50" y="11"/>
                  <a:pt x="50" y="11"/>
                </a:cubicBezTo>
                <a:cubicBezTo>
                  <a:pt x="49" y="13"/>
                  <a:pt x="49" y="13"/>
                  <a:pt x="49" y="13"/>
                </a:cubicBezTo>
                <a:cubicBezTo>
                  <a:pt x="46" y="17"/>
                  <a:pt x="42" y="20"/>
                  <a:pt x="38" y="22"/>
                </a:cubicBezTo>
                <a:close/>
                <a:moveTo>
                  <a:pt x="5" y="17"/>
                </a:moveTo>
                <a:cubicBezTo>
                  <a:pt x="12" y="19"/>
                  <a:pt x="34" y="26"/>
                  <a:pt x="45" y="12"/>
                </a:cubicBezTo>
                <a:cubicBezTo>
                  <a:pt x="41" y="10"/>
                  <a:pt x="29" y="4"/>
                  <a:pt x="19" y="7"/>
                </a:cubicBezTo>
                <a:cubicBezTo>
                  <a:pt x="13" y="8"/>
                  <a:pt x="9" y="12"/>
                  <a:pt x="5" y="17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6"/>
          <p:cNvSpPr/>
          <p:nvPr/>
        </p:nvSpPr>
        <p:spPr>
          <a:xfrm flipH="1">
            <a:off x="9769923" y="5148672"/>
            <a:ext cx="228600" cy="222250"/>
          </a:xfrm>
          <a:custGeom>
            <a:avLst/>
            <a:gdLst/>
            <a:ahLst/>
            <a:cxnLst/>
            <a:rect l="l" t="t" r="r" b="b"/>
            <a:pathLst>
              <a:path w="44" h="43" extrusionOk="0">
                <a:moveTo>
                  <a:pt x="0" y="18"/>
                </a:moveTo>
                <a:cubicBezTo>
                  <a:pt x="0" y="18"/>
                  <a:pt x="24" y="43"/>
                  <a:pt x="44" y="29"/>
                </a:cubicBezTo>
                <a:cubicBezTo>
                  <a:pt x="44" y="29"/>
                  <a:pt x="23" y="0"/>
                  <a:pt x="0" y="18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6"/>
          <p:cNvSpPr/>
          <p:nvPr/>
        </p:nvSpPr>
        <p:spPr>
          <a:xfrm flipH="1">
            <a:off x="9754048" y="5194709"/>
            <a:ext cx="260350" cy="171450"/>
          </a:xfrm>
          <a:custGeom>
            <a:avLst/>
            <a:gdLst/>
            <a:ahLst/>
            <a:cxnLst/>
            <a:rect l="l" t="t" r="r" b="b"/>
            <a:pathLst>
              <a:path w="50" h="33" extrusionOk="0">
                <a:moveTo>
                  <a:pt x="43" y="24"/>
                </a:moveTo>
                <a:cubicBezTo>
                  <a:pt x="24" y="33"/>
                  <a:pt x="2" y="12"/>
                  <a:pt x="1" y="11"/>
                </a:cubicBezTo>
                <a:cubicBezTo>
                  <a:pt x="0" y="9"/>
                  <a:pt x="0" y="9"/>
                  <a:pt x="0" y="9"/>
                </a:cubicBezTo>
                <a:cubicBezTo>
                  <a:pt x="1" y="8"/>
                  <a:pt x="1" y="8"/>
                  <a:pt x="1" y="8"/>
                </a:cubicBezTo>
                <a:cubicBezTo>
                  <a:pt x="8" y="3"/>
                  <a:pt x="15" y="0"/>
                  <a:pt x="23" y="2"/>
                </a:cubicBezTo>
                <a:cubicBezTo>
                  <a:pt x="38" y="4"/>
                  <a:pt x="48" y="19"/>
                  <a:pt x="49" y="19"/>
                </a:cubicBezTo>
                <a:cubicBezTo>
                  <a:pt x="50" y="21"/>
                  <a:pt x="50" y="21"/>
                  <a:pt x="50" y="21"/>
                </a:cubicBezTo>
                <a:cubicBezTo>
                  <a:pt x="48" y="22"/>
                  <a:pt x="48" y="22"/>
                  <a:pt x="48" y="22"/>
                </a:cubicBezTo>
                <a:cubicBezTo>
                  <a:pt x="47" y="23"/>
                  <a:pt x="45" y="24"/>
                  <a:pt x="43" y="24"/>
                </a:cubicBezTo>
                <a:close/>
                <a:moveTo>
                  <a:pt x="5" y="9"/>
                </a:moveTo>
                <a:cubicBezTo>
                  <a:pt x="11" y="14"/>
                  <a:pt x="29" y="29"/>
                  <a:pt x="44" y="20"/>
                </a:cubicBezTo>
                <a:cubicBezTo>
                  <a:pt x="41" y="16"/>
                  <a:pt x="33" y="7"/>
                  <a:pt x="22" y="5"/>
                </a:cubicBezTo>
                <a:cubicBezTo>
                  <a:pt x="16" y="4"/>
                  <a:pt x="11" y="6"/>
                  <a:pt x="5" y="9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6"/>
          <p:cNvSpPr/>
          <p:nvPr/>
        </p:nvSpPr>
        <p:spPr>
          <a:xfrm flipH="1">
            <a:off x="10008048" y="5402672"/>
            <a:ext cx="233363" cy="196850"/>
          </a:xfrm>
          <a:custGeom>
            <a:avLst/>
            <a:gdLst/>
            <a:ahLst/>
            <a:cxnLst/>
            <a:rect l="l" t="t" r="r" b="b"/>
            <a:pathLst>
              <a:path w="45" h="38" extrusionOk="0">
                <a:moveTo>
                  <a:pt x="0" y="27"/>
                </a:moveTo>
                <a:cubicBezTo>
                  <a:pt x="0" y="27"/>
                  <a:pt x="34" y="38"/>
                  <a:pt x="45" y="17"/>
                </a:cubicBezTo>
                <a:cubicBezTo>
                  <a:pt x="45" y="17"/>
                  <a:pt x="13" y="0"/>
                  <a:pt x="0" y="27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6"/>
          <p:cNvSpPr/>
          <p:nvPr/>
        </p:nvSpPr>
        <p:spPr>
          <a:xfrm flipH="1">
            <a:off x="9998523" y="5434422"/>
            <a:ext cx="254000" cy="149225"/>
          </a:xfrm>
          <a:custGeom>
            <a:avLst/>
            <a:gdLst/>
            <a:ahLst/>
            <a:cxnLst/>
            <a:rect l="l" t="t" r="r" b="b"/>
            <a:pathLst>
              <a:path w="49" h="29" extrusionOk="0">
                <a:moveTo>
                  <a:pt x="36" y="23"/>
                </a:moveTo>
                <a:cubicBezTo>
                  <a:pt x="22" y="29"/>
                  <a:pt x="3" y="23"/>
                  <a:pt x="2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20"/>
                  <a:pt x="1" y="20"/>
                  <a:pt x="1" y="20"/>
                </a:cubicBezTo>
                <a:cubicBezTo>
                  <a:pt x="4" y="13"/>
                  <a:pt x="10" y="8"/>
                  <a:pt x="17" y="5"/>
                </a:cubicBezTo>
                <a:cubicBezTo>
                  <a:pt x="31" y="0"/>
                  <a:pt x="47" y="9"/>
                  <a:pt x="48" y="9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2"/>
                  <a:pt x="49" y="12"/>
                  <a:pt x="49" y="12"/>
                </a:cubicBezTo>
                <a:cubicBezTo>
                  <a:pt x="46" y="17"/>
                  <a:pt x="41" y="21"/>
                  <a:pt x="36" y="23"/>
                </a:cubicBezTo>
                <a:close/>
                <a:moveTo>
                  <a:pt x="5" y="20"/>
                </a:moveTo>
                <a:cubicBezTo>
                  <a:pt x="12" y="22"/>
                  <a:pt x="35" y="27"/>
                  <a:pt x="44" y="12"/>
                </a:cubicBezTo>
                <a:cubicBezTo>
                  <a:pt x="40" y="10"/>
                  <a:pt x="28" y="5"/>
                  <a:pt x="18" y="9"/>
                </a:cubicBezTo>
                <a:cubicBezTo>
                  <a:pt x="12" y="10"/>
                  <a:pt x="8" y="14"/>
                  <a:pt x="5" y="20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6"/>
          <p:cNvSpPr/>
          <p:nvPr/>
        </p:nvSpPr>
        <p:spPr>
          <a:xfrm flipH="1">
            <a:off x="10195373" y="5709059"/>
            <a:ext cx="233363" cy="223838"/>
          </a:xfrm>
          <a:custGeom>
            <a:avLst/>
            <a:gdLst/>
            <a:ahLst/>
            <a:cxnLst/>
            <a:rect l="l" t="t" r="r" b="b"/>
            <a:pathLst>
              <a:path w="45" h="43" extrusionOk="0">
                <a:moveTo>
                  <a:pt x="0" y="22"/>
                </a:moveTo>
                <a:cubicBezTo>
                  <a:pt x="0" y="22"/>
                  <a:pt x="28" y="43"/>
                  <a:pt x="45" y="26"/>
                </a:cubicBezTo>
                <a:cubicBezTo>
                  <a:pt x="45" y="26"/>
                  <a:pt x="21" y="0"/>
                  <a:pt x="0" y="22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6"/>
          <p:cNvSpPr/>
          <p:nvPr/>
        </p:nvSpPr>
        <p:spPr>
          <a:xfrm flipH="1">
            <a:off x="10179498" y="5766209"/>
            <a:ext cx="265113" cy="150813"/>
          </a:xfrm>
          <a:custGeom>
            <a:avLst/>
            <a:gdLst/>
            <a:ahLst/>
            <a:cxnLst/>
            <a:rect l="l" t="t" r="r" b="b"/>
            <a:pathLst>
              <a:path w="51" h="29" extrusionOk="0">
                <a:moveTo>
                  <a:pt x="42" y="21"/>
                </a:moveTo>
                <a:cubicBezTo>
                  <a:pt x="24" y="29"/>
                  <a:pt x="3" y="13"/>
                  <a:pt x="2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9"/>
                  <a:pt x="2" y="9"/>
                  <a:pt x="2" y="9"/>
                </a:cubicBezTo>
                <a:cubicBezTo>
                  <a:pt x="7" y="3"/>
                  <a:pt x="14" y="0"/>
                  <a:pt x="22" y="0"/>
                </a:cubicBezTo>
                <a:cubicBezTo>
                  <a:pt x="37" y="0"/>
                  <a:pt x="49" y="13"/>
                  <a:pt x="50" y="14"/>
                </a:cubicBezTo>
                <a:cubicBezTo>
                  <a:pt x="51" y="15"/>
                  <a:pt x="51" y="15"/>
                  <a:pt x="51" y="15"/>
                </a:cubicBezTo>
                <a:cubicBezTo>
                  <a:pt x="50" y="17"/>
                  <a:pt x="50" y="17"/>
                  <a:pt x="50" y="17"/>
                </a:cubicBezTo>
                <a:cubicBezTo>
                  <a:pt x="47" y="19"/>
                  <a:pt x="45" y="20"/>
                  <a:pt x="42" y="21"/>
                </a:cubicBezTo>
                <a:close/>
                <a:moveTo>
                  <a:pt x="6" y="10"/>
                </a:moveTo>
                <a:cubicBezTo>
                  <a:pt x="12" y="14"/>
                  <a:pt x="32" y="26"/>
                  <a:pt x="46" y="15"/>
                </a:cubicBezTo>
                <a:cubicBezTo>
                  <a:pt x="42" y="12"/>
                  <a:pt x="32" y="4"/>
                  <a:pt x="22" y="4"/>
                </a:cubicBezTo>
                <a:cubicBezTo>
                  <a:pt x="16" y="4"/>
                  <a:pt x="11" y="6"/>
                  <a:pt x="6" y="10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6"/>
          <p:cNvSpPr/>
          <p:nvPr/>
        </p:nvSpPr>
        <p:spPr>
          <a:xfrm flipH="1">
            <a:off x="10362061" y="6067834"/>
            <a:ext cx="238125" cy="223838"/>
          </a:xfrm>
          <a:custGeom>
            <a:avLst/>
            <a:gdLst/>
            <a:ahLst/>
            <a:cxnLst/>
            <a:rect l="l" t="t" r="r" b="b"/>
            <a:pathLst>
              <a:path w="46" h="43" extrusionOk="0">
                <a:moveTo>
                  <a:pt x="0" y="22"/>
                </a:moveTo>
                <a:cubicBezTo>
                  <a:pt x="0" y="22"/>
                  <a:pt x="28" y="43"/>
                  <a:pt x="46" y="26"/>
                </a:cubicBezTo>
                <a:cubicBezTo>
                  <a:pt x="46" y="26"/>
                  <a:pt x="21" y="0"/>
                  <a:pt x="0" y="22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6"/>
          <p:cNvSpPr/>
          <p:nvPr/>
        </p:nvSpPr>
        <p:spPr>
          <a:xfrm flipH="1">
            <a:off x="10350948" y="6124984"/>
            <a:ext cx="265113" cy="150813"/>
          </a:xfrm>
          <a:custGeom>
            <a:avLst/>
            <a:gdLst/>
            <a:ahLst/>
            <a:cxnLst/>
            <a:rect l="l" t="t" r="r" b="b"/>
            <a:pathLst>
              <a:path w="51" h="29" extrusionOk="0">
                <a:moveTo>
                  <a:pt x="43" y="22"/>
                </a:moveTo>
                <a:cubicBezTo>
                  <a:pt x="25" y="29"/>
                  <a:pt x="3" y="13"/>
                  <a:pt x="2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9"/>
                  <a:pt x="2" y="9"/>
                  <a:pt x="2" y="9"/>
                </a:cubicBezTo>
                <a:cubicBezTo>
                  <a:pt x="8" y="3"/>
                  <a:pt x="14" y="0"/>
                  <a:pt x="22" y="0"/>
                </a:cubicBezTo>
                <a:cubicBezTo>
                  <a:pt x="37" y="0"/>
                  <a:pt x="50" y="14"/>
                  <a:pt x="50" y="14"/>
                </a:cubicBezTo>
                <a:cubicBezTo>
                  <a:pt x="51" y="15"/>
                  <a:pt x="51" y="15"/>
                  <a:pt x="51" y="15"/>
                </a:cubicBezTo>
                <a:cubicBezTo>
                  <a:pt x="50" y="17"/>
                  <a:pt x="50" y="17"/>
                  <a:pt x="50" y="17"/>
                </a:cubicBezTo>
                <a:cubicBezTo>
                  <a:pt x="48" y="19"/>
                  <a:pt x="45" y="20"/>
                  <a:pt x="43" y="22"/>
                </a:cubicBezTo>
                <a:close/>
                <a:moveTo>
                  <a:pt x="6" y="10"/>
                </a:moveTo>
                <a:cubicBezTo>
                  <a:pt x="12" y="14"/>
                  <a:pt x="32" y="26"/>
                  <a:pt x="46" y="15"/>
                </a:cubicBezTo>
                <a:cubicBezTo>
                  <a:pt x="43" y="12"/>
                  <a:pt x="33" y="4"/>
                  <a:pt x="22" y="4"/>
                </a:cubicBezTo>
                <a:cubicBezTo>
                  <a:pt x="16" y="4"/>
                  <a:pt x="11" y="6"/>
                  <a:pt x="6" y="10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6"/>
          <p:cNvSpPr/>
          <p:nvPr/>
        </p:nvSpPr>
        <p:spPr>
          <a:xfrm flipH="1">
            <a:off x="10512873" y="6410734"/>
            <a:ext cx="212725" cy="176213"/>
          </a:xfrm>
          <a:custGeom>
            <a:avLst/>
            <a:gdLst/>
            <a:ahLst/>
            <a:cxnLst/>
            <a:rect l="l" t="t" r="r" b="b"/>
            <a:pathLst>
              <a:path w="41" h="34" extrusionOk="0">
                <a:moveTo>
                  <a:pt x="0" y="29"/>
                </a:moveTo>
                <a:cubicBezTo>
                  <a:pt x="0" y="29"/>
                  <a:pt x="35" y="34"/>
                  <a:pt x="41" y="10"/>
                </a:cubicBezTo>
                <a:cubicBezTo>
                  <a:pt x="41" y="10"/>
                  <a:pt x="7" y="0"/>
                  <a:pt x="0" y="29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6"/>
          <p:cNvSpPr/>
          <p:nvPr/>
        </p:nvSpPr>
        <p:spPr>
          <a:xfrm flipH="1">
            <a:off x="10496998" y="6426609"/>
            <a:ext cx="238125" cy="155575"/>
          </a:xfrm>
          <a:custGeom>
            <a:avLst/>
            <a:gdLst/>
            <a:ahLst/>
            <a:cxnLst/>
            <a:rect l="l" t="t" r="r" b="b"/>
            <a:pathLst>
              <a:path w="46" h="30" extrusionOk="0">
                <a:moveTo>
                  <a:pt x="30" y="25"/>
                </a:moveTo>
                <a:cubicBezTo>
                  <a:pt x="17" y="30"/>
                  <a:pt x="3" y="28"/>
                  <a:pt x="2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6"/>
                  <a:pt x="0" y="26"/>
                  <a:pt x="0" y="26"/>
                </a:cubicBezTo>
                <a:cubicBezTo>
                  <a:pt x="2" y="18"/>
                  <a:pt x="6" y="12"/>
                  <a:pt x="13" y="8"/>
                </a:cubicBezTo>
                <a:cubicBezTo>
                  <a:pt x="26" y="0"/>
                  <a:pt x="43" y="5"/>
                  <a:pt x="44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5" y="8"/>
                  <a:pt x="45" y="8"/>
                  <a:pt x="45" y="8"/>
                </a:cubicBezTo>
                <a:cubicBezTo>
                  <a:pt x="43" y="17"/>
                  <a:pt x="36" y="22"/>
                  <a:pt x="30" y="25"/>
                </a:cubicBezTo>
                <a:close/>
                <a:moveTo>
                  <a:pt x="4" y="25"/>
                </a:moveTo>
                <a:cubicBezTo>
                  <a:pt x="11" y="25"/>
                  <a:pt x="35" y="25"/>
                  <a:pt x="41" y="9"/>
                </a:cubicBezTo>
                <a:cubicBezTo>
                  <a:pt x="36" y="8"/>
                  <a:pt x="24" y="6"/>
                  <a:pt x="14" y="11"/>
                </a:cubicBezTo>
                <a:cubicBezTo>
                  <a:pt x="9" y="14"/>
                  <a:pt x="6" y="19"/>
                  <a:pt x="4" y="25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6"/>
          <p:cNvSpPr/>
          <p:nvPr/>
        </p:nvSpPr>
        <p:spPr>
          <a:xfrm flipH="1">
            <a:off x="9758810" y="5002622"/>
            <a:ext cx="1122363" cy="2540000"/>
          </a:xfrm>
          <a:custGeom>
            <a:avLst/>
            <a:gdLst/>
            <a:ahLst/>
            <a:cxnLst/>
            <a:rect l="l" t="t" r="r" b="b"/>
            <a:pathLst>
              <a:path w="216" h="489" extrusionOk="0">
                <a:moveTo>
                  <a:pt x="18" y="489"/>
                </a:moveTo>
                <a:cubicBezTo>
                  <a:pt x="14" y="489"/>
                  <a:pt x="14" y="489"/>
                  <a:pt x="14" y="489"/>
                </a:cubicBezTo>
                <a:cubicBezTo>
                  <a:pt x="0" y="330"/>
                  <a:pt x="56" y="205"/>
                  <a:pt x="104" y="129"/>
                </a:cubicBezTo>
                <a:cubicBezTo>
                  <a:pt x="157" y="46"/>
                  <a:pt x="214" y="0"/>
                  <a:pt x="214" y="0"/>
                </a:cubicBezTo>
                <a:cubicBezTo>
                  <a:pt x="216" y="2"/>
                  <a:pt x="216" y="2"/>
                  <a:pt x="216" y="2"/>
                </a:cubicBezTo>
                <a:cubicBezTo>
                  <a:pt x="216" y="3"/>
                  <a:pt x="160" y="48"/>
                  <a:pt x="107" y="131"/>
                </a:cubicBezTo>
                <a:cubicBezTo>
                  <a:pt x="59" y="207"/>
                  <a:pt x="4" y="331"/>
                  <a:pt x="18" y="489"/>
                </a:cubicBez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7" name="Google Shape;697;p36"/>
          <p:cNvGrpSpPr/>
          <p:nvPr/>
        </p:nvGrpSpPr>
        <p:grpSpPr>
          <a:xfrm>
            <a:off x="8826871" y="4152137"/>
            <a:ext cx="514350" cy="509588"/>
            <a:chOff x="10011791" y="3402421"/>
            <a:chExt cx="514350" cy="509588"/>
          </a:xfrm>
        </p:grpSpPr>
        <p:sp>
          <p:nvSpPr>
            <p:cNvPr id="698" name="Google Shape;698;p36"/>
            <p:cNvSpPr/>
            <p:nvPr/>
          </p:nvSpPr>
          <p:spPr>
            <a:xfrm flipH="1">
              <a:off x="10011791" y="3402421"/>
              <a:ext cx="514350" cy="509588"/>
            </a:xfrm>
            <a:custGeom>
              <a:avLst/>
              <a:gdLst/>
              <a:ahLst/>
              <a:cxnLst/>
              <a:rect l="l" t="t" r="r" b="b"/>
              <a:pathLst>
                <a:path w="99" h="98" extrusionOk="0">
                  <a:moveTo>
                    <a:pt x="99" y="0"/>
                  </a:moveTo>
                  <a:cubicBezTo>
                    <a:pt x="99" y="0"/>
                    <a:pt x="81" y="98"/>
                    <a:pt x="18" y="77"/>
                  </a:cubicBezTo>
                  <a:cubicBezTo>
                    <a:pt x="18" y="77"/>
                    <a:pt x="0" y="7"/>
                    <a:pt x="99" y="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6"/>
            <p:cNvSpPr/>
            <p:nvPr/>
          </p:nvSpPr>
          <p:spPr>
            <a:xfrm flipH="1">
              <a:off x="10011791" y="3402421"/>
              <a:ext cx="420688" cy="400050"/>
            </a:xfrm>
            <a:custGeom>
              <a:avLst/>
              <a:gdLst/>
              <a:ahLst/>
              <a:cxnLst/>
              <a:rect l="l" t="t" r="r" b="b"/>
              <a:pathLst>
                <a:path w="81" h="77" extrusionOk="0">
                  <a:moveTo>
                    <a:pt x="81" y="0"/>
                  </a:moveTo>
                  <a:cubicBezTo>
                    <a:pt x="81" y="0"/>
                    <a:pt x="47" y="51"/>
                    <a:pt x="0" y="77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6"/>
            <p:cNvSpPr/>
            <p:nvPr/>
          </p:nvSpPr>
          <p:spPr>
            <a:xfrm flipH="1">
              <a:off x="10059416" y="3443696"/>
              <a:ext cx="57150" cy="88900"/>
            </a:xfrm>
            <a:custGeom>
              <a:avLst/>
              <a:gdLst/>
              <a:ahLst/>
              <a:cxnLst/>
              <a:rect l="l" t="t" r="r" b="b"/>
              <a:pathLst>
                <a:path w="11" h="17" extrusionOk="0">
                  <a:moveTo>
                    <a:pt x="11" y="15"/>
                  </a:moveTo>
                  <a:cubicBezTo>
                    <a:pt x="11" y="15"/>
                    <a:pt x="4" y="17"/>
                    <a:pt x="2" y="15"/>
                  </a:cubicBezTo>
                  <a:cubicBezTo>
                    <a:pt x="0" y="12"/>
                    <a:pt x="0" y="5"/>
                    <a:pt x="1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6"/>
            <p:cNvSpPr/>
            <p:nvPr/>
          </p:nvSpPr>
          <p:spPr>
            <a:xfrm flipH="1">
              <a:off x="10105453" y="3464333"/>
              <a:ext cx="119063" cy="176213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23" y="27"/>
                  </a:moveTo>
                  <a:cubicBezTo>
                    <a:pt x="23" y="27"/>
                    <a:pt x="13" y="34"/>
                    <a:pt x="7" y="29"/>
                  </a:cubicBezTo>
                  <a:cubicBezTo>
                    <a:pt x="0" y="23"/>
                    <a:pt x="6" y="5"/>
                    <a:pt x="8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6"/>
            <p:cNvSpPr/>
            <p:nvPr/>
          </p:nvSpPr>
          <p:spPr>
            <a:xfrm flipH="1">
              <a:off x="10183241" y="3516721"/>
              <a:ext cx="130175" cy="217488"/>
            </a:xfrm>
            <a:custGeom>
              <a:avLst/>
              <a:gdLst/>
              <a:ahLst/>
              <a:cxnLst/>
              <a:rect l="l" t="t" r="r" b="b"/>
              <a:pathLst>
                <a:path w="25" h="42" extrusionOk="0">
                  <a:moveTo>
                    <a:pt x="25" y="37"/>
                  </a:moveTo>
                  <a:cubicBezTo>
                    <a:pt x="25" y="37"/>
                    <a:pt x="11" y="42"/>
                    <a:pt x="6" y="35"/>
                  </a:cubicBezTo>
                  <a:cubicBezTo>
                    <a:pt x="0" y="28"/>
                    <a:pt x="4" y="5"/>
                    <a:pt x="7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36"/>
          <p:cNvGrpSpPr/>
          <p:nvPr/>
        </p:nvGrpSpPr>
        <p:grpSpPr>
          <a:xfrm>
            <a:off x="10620823" y="3955223"/>
            <a:ext cx="555625" cy="519113"/>
            <a:chOff x="10572179" y="4373971"/>
            <a:chExt cx="555625" cy="519113"/>
          </a:xfrm>
        </p:grpSpPr>
        <p:sp>
          <p:nvSpPr>
            <p:cNvPr id="704" name="Google Shape;704;p36"/>
            <p:cNvSpPr/>
            <p:nvPr/>
          </p:nvSpPr>
          <p:spPr>
            <a:xfrm flipH="1">
              <a:off x="10572179" y="4373971"/>
              <a:ext cx="555625" cy="519113"/>
            </a:xfrm>
            <a:custGeom>
              <a:avLst/>
              <a:gdLst/>
              <a:ahLst/>
              <a:cxnLst/>
              <a:rect l="l" t="t" r="r" b="b"/>
              <a:pathLst>
                <a:path w="107" h="100" extrusionOk="0">
                  <a:moveTo>
                    <a:pt x="81" y="0"/>
                  </a:moveTo>
                  <a:cubicBezTo>
                    <a:pt x="81" y="0"/>
                    <a:pt x="107" y="92"/>
                    <a:pt x="44" y="100"/>
                  </a:cubicBezTo>
                  <a:cubicBezTo>
                    <a:pt x="44" y="100"/>
                    <a:pt x="0" y="48"/>
                    <a:pt x="81" y="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6"/>
            <p:cNvSpPr/>
            <p:nvPr/>
          </p:nvSpPr>
          <p:spPr>
            <a:xfrm flipH="1">
              <a:off x="10707116" y="4373971"/>
              <a:ext cx="192088" cy="519113"/>
            </a:xfrm>
            <a:custGeom>
              <a:avLst/>
              <a:gdLst/>
              <a:ahLst/>
              <a:cxnLst/>
              <a:rect l="l" t="t" r="r" b="b"/>
              <a:pathLst>
                <a:path w="37" h="100" extrusionOk="0">
                  <a:moveTo>
                    <a:pt x="37" y="0"/>
                  </a:moveTo>
                  <a:cubicBezTo>
                    <a:pt x="37" y="0"/>
                    <a:pt x="29" y="58"/>
                    <a:pt x="0" y="10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6"/>
            <p:cNvSpPr/>
            <p:nvPr/>
          </p:nvSpPr>
          <p:spPr>
            <a:xfrm flipH="1">
              <a:off x="10697591" y="4451758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4" y="9"/>
                  </a:moveTo>
                  <a:cubicBezTo>
                    <a:pt x="14" y="9"/>
                    <a:pt x="9" y="14"/>
                    <a:pt x="6" y="12"/>
                  </a:cubicBezTo>
                  <a:cubicBezTo>
                    <a:pt x="3" y="11"/>
                    <a:pt x="1" y="4"/>
                    <a:pt x="0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6"/>
            <p:cNvSpPr/>
            <p:nvPr/>
          </p:nvSpPr>
          <p:spPr>
            <a:xfrm flipH="1">
              <a:off x="10702353" y="4504146"/>
              <a:ext cx="125413" cy="134938"/>
            </a:xfrm>
            <a:custGeom>
              <a:avLst/>
              <a:gdLst/>
              <a:ahLst/>
              <a:cxnLst/>
              <a:rect l="l" t="t" r="r" b="b"/>
              <a:pathLst>
                <a:path w="24" h="26" extrusionOk="0">
                  <a:moveTo>
                    <a:pt x="24" y="16"/>
                  </a:moveTo>
                  <a:cubicBezTo>
                    <a:pt x="24" y="16"/>
                    <a:pt x="19" y="26"/>
                    <a:pt x="11" y="24"/>
                  </a:cubicBezTo>
                  <a:cubicBezTo>
                    <a:pt x="3" y="22"/>
                    <a:pt x="1" y="4"/>
                    <a:pt x="0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6"/>
            <p:cNvSpPr/>
            <p:nvPr/>
          </p:nvSpPr>
          <p:spPr>
            <a:xfrm flipH="1">
              <a:off x="10729341" y="4586696"/>
              <a:ext cx="155575" cy="171450"/>
            </a:xfrm>
            <a:custGeom>
              <a:avLst/>
              <a:gdLst/>
              <a:ahLst/>
              <a:cxnLst/>
              <a:rect l="l" t="t" r="r" b="b"/>
              <a:pathLst>
                <a:path w="30" h="33" extrusionOk="0">
                  <a:moveTo>
                    <a:pt x="30" y="23"/>
                  </a:moveTo>
                  <a:cubicBezTo>
                    <a:pt x="30" y="23"/>
                    <a:pt x="21" y="33"/>
                    <a:pt x="13" y="30"/>
                  </a:cubicBezTo>
                  <a:cubicBezTo>
                    <a:pt x="6" y="26"/>
                    <a:pt x="0" y="5"/>
                    <a:pt x="0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36"/>
          <p:cNvGrpSpPr/>
          <p:nvPr/>
        </p:nvGrpSpPr>
        <p:grpSpPr>
          <a:xfrm rot="7200000">
            <a:off x="2861873" y="4852386"/>
            <a:ext cx="385245" cy="422309"/>
            <a:chOff x="1795463" y="115888"/>
            <a:chExt cx="544513" cy="596900"/>
          </a:xfrm>
        </p:grpSpPr>
        <p:sp>
          <p:nvSpPr>
            <p:cNvPr id="710" name="Google Shape;710;p36"/>
            <p:cNvSpPr/>
            <p:nvPr/>
          </p:nvSpPr>
          <p:spPr>
            <a:xfrm>
              <a:off x="1795463" y="115888"/>
              <a:ext cx="544513" cy="596900"/>
            </a:xfrm>
            <a:custGeom>
              <a:avLst/>
              <a:gdLst/>
              <a:ahLst/>
              <a:cxnLst/>
              <a:rect l="l" t="t" r="r" b="b"/>
              <a:pathLst>
                <a:path w="105" h="115" extrusionOk="0">
                  <a:moveTo>
                    <a:pt x="0" y="31"/>
                  </a:moveTo>
                  <a:cubicBezTo>
                    <a:pt x="0" y="31"/>
                    <a:pt x="55" y="115"/>
                    <a:pt x="105" y="71"/>
                  </a:cubicBezTo>
                  <a:cubicBezTo>
                    <a:pt x="105" y="71"/>
                    <a:pt x="94" y="0"/>
                    <a:pt x="0" y="3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1795463" y="277813"/>
              <a:ext cx="544513" cy="206375"/>
            </a:xfrm>
            <a:custGeom>
              <a:avLst/>
              <a:gdLst/>
              <a:ahLst/>
              <a:cxnLst/>
              <a:rect l="l" t="t" r="r" b="b"/>
              <a:pathLst>
                <a:path w="105" h="40" extrusionOk="0">
                  <a:moveTo>
                    <a:pt x="0" y="0"/>
                  </a:moveTo>
                  <a:cubicBezTo>
                    <a:pt x="0" y="0"/>
                    <a:pt x="51" y="34"/>
                    <a:pt x="105" y="4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1887538" y="282576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0" y="17"/>
                  </a:moveTo>
                  <a:cubicBezTo>
                    <a:pt x="0" y="17"/>
                    <a:pt x="7" y="16"/>
                    <a:pt x="8" y="14"/>
                  </a:cubicBezTo>
                  <a:cubicBezTo>
                    <a:pt x="9" y="10"/>
                    <a:pt x="5" y="3"/>
                    <a:pt x="2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1960563" y="271463"/>
              <a:ext cx="98425" cy="171450"/>
            </a:xfrm>
            <a:custGeom>
              <a:avLst/>
              <a:gdLst/>
              <a:ahLst/>
              <a:cxnLst/>
              <a:rect l="l" t="t" r="r" b="b"/>
              <a:pathLst>
                <a:path w="19" h="33" extrusionOk="0">
                  <a:moveTo>
                    <a:pt x="0" y="30"/>
                  </a:moveTo>
                  <a:cubicBezTo>
                    <a:pt x="0" y="30"/>
                    <a:pt x="12" y="33"/>
                    <a:pt x="15" y="25"/>
                  </a:cubicBezTo>
                  <a:cubicBezTo>
                    <a:pt x="19" y="18"/>
                    <a:pt x="7" y="4"/>
                    <a:pt x="3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074863" y="282576"/>
              <a:ext cx="98425" cy="212725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0" y="41"/>
                  </a:moveTo>
                  <a:cubicBezTo>
                    <a:pt x="0" y="41"/>
                    <a:pt x="14" y="40"/>
                    <a:pt x="16" y="32"/>
                  </a:cubicBezTo>
                  <a:cubicBezTo>
                    <a:pt x="19" y="24"/>
                    <a:pt x="6" y="4"/>
                    <a:pt x="2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36"/>
          <p:cNvGrpSpPr/>
          <p:nvPr/>
        </p:nvGrpSpPr>
        <p:grpSpPr>
          <a:xfrm rot="1800000" flipH="1">
            <a:off x="2651372" y="3931411"/>
            <a:ext cx="612775" cy="566738"/>
            <a:chOff x="2932113" y="900113"/>
            <a:chExt cx="612775" cy="566738"/>
          </a:xfrm>
        </p:grpSpPr>
        <p:sp>
          <p:nvSpPr>
            <p:cNvPr id="716" name="Google Shape;716;p36"/>
            <p:cNvSpPr/>
            <p:nvPr/>
          </p:nvSpPr>
          <p:spPr>
            <a:xfrm>
              <a:off x="2932113" y="900113"/>
              <a:ext cx="612775" cy="566738"/>
            </a:xfrm>
            <a:custGeom>
              <a:avLst/>
              <a:gdLst/>
              <a:ahLst/>
              <a:cxnLst/>
              <a:rect l="l" t="t" r="r" b="b"/>
              <a:pathLst>
                <a:path w="118" h="109" extrusionOk="0">
                  <a:moveTo>
                    <a:pt x="40" y="0"/>
                  </a:moveTo>
                  <a:cubicBezTo>
                    <a:pt x="40" y="0"/>
                    <a:pt x="0" y="92"/>
                    <a:pt x="64" y="109"/>
                  </a:cubicBezTo>
                  <a:cubicBezTo>
                    <a:pt x="64" y="109"/>
                    <a:pt x="118" y="60"/>
                    <a:pt x="40" y="0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3140075" y="900113"/>
              <a:ext cx="123825" cy="566738"/>
            </a:xfrm>
            <a:custGeom>
              <a:avLst/>
              <a:gdLst/>
              <a:ahLst/>
              <a:cxnLst/>
              <a:rect l="l" t="t" r="r" b="b"/>
              <a:pathLst>
                <a:path w="24" h="109" extrusionOk="0">
                  <a:moveTo>
                    <a:pt x="0" y="0"/>
                  </a:moveTo>
                  <a:cubicBezTo>
                    <a:pt x="0" y="0"/>
                    <a:pt x="0" y="61"/>
                    <a:pt x="24" y="109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3113088" y="989013"/>
              <a:ext cx="82550" cy="6667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0" y="7"/>
                  </a:moveTo>
                  <a:cubicBezTo>
                    <a:pt x="0" y="7"/>
                    <a:pt x="4" y="13"/>
                    <a:pt x="7" y="12"/>
                  </a:cubicBezTo>
                  <a:cubicBezTo>
                    <a:pt x="11" y="11"/>
                    <a:pt x="14" y="4"/>
                    <a:pt x="16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3103563" y="1050926"/>
              <a:ext cx="139700" cy="130175"/>
            </a:xfrm>
            <a:custGeom>
              <a:avLst/>
              <a:gdLst/>
              <a:ahLst/>
              <a:cxnLst/>
              <a:rect l="l" t="t" r="r" b="b"/>
              <a:pathLst>
                <a:path w="27" h="25" extrusionOk="0">
                  <a:moveTo>
                    <a:pt x="0" y="13"/>
                  </a:moveTo>
                  <a:cubicBezTo>
                    <a:pt x="0" y="13"/>
                    <a:pt x="4" y="25"/>
                    <a:pt x="13" y="24"/>
                  </a:cubicBezTo>
                  <a:cubicBezTo>
                    <a:pt x="21" y="22"/>
                    <a:pt x="26" y="5"/>
                    <a:pt x="27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3113088" y="1144588"/>
              <a:ext cx="182563" cy="166688"/>
            </a:xfrm>
            <a:custGeom>
              <a:avLst/>
              <a:gdLst/>
              <a:ahLst/>
              <a:cxnLst/>
              <a:rect l="l" t="t" r="r" b="b"/>
              <a:pathLst>
                <a:path w="35" h="32" extrusionOk="0">
                  <a:moveTo>
                    <a:pt x="0" y="21"/>
                  </a:moveTo>
                  <a:cubicBezTo>
                    <a:pt x="0" y="21"/>
                    <a:pt x="8" y="32"/>
                    <a:pt x="17" y="30"/>
                  </a:cubicBezTo>
                  <a:cubicBezTo>
                    <a:pt x="25" y="27"/>
                    <a:pt x="34" y="5"/>
                    <a:pt x="35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21" name="Google Shape;721;p36"/>
          <p:cNvPicPr preferRelativeResize="0"/>
          <p:nvPr/>
        </p:nvPicPr>
        <p:blipFill rotWithShape="1">
          <a:blip r:embed="rId4">
            <a:alphaModFix/>
          </a:blip>
          <a:srcRect l="14827" b="18466"/>
          <a:stretch/>
        </p:blipFill>
        <p:spPr>
          <a:xfrm>
            <a:off x="-30896" y="4966992"/>
            <a:ext cx="2639383" cy="1896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2" name="Google Shape;722;p36"/>
          <p:cNvGrpSpPr/>
          <p:nvPr/>
        </p:nvGrpSpPr>
        <p:grpSpPr>
          <a:xfrm rot="-4106194" flipH="1">
            <a:off x="614617" y="3841097"/>
            <a:ext cx="385245" cy="422309"/>
            <a:chOff x="1795463" y="115888"/>
            <a:chExt cx="544513" cy="596900"/>
          </a:xfrm>
        </p:grpSpPr>
        <p:sp>
          <p:nvSpPr>
            <p:cNvPr id="723" name="Google Shape;723;p36"/>
            <p:cNvSpPr/>
            <p:nvPr/>
          </p:nvSpPr>
          <p:spPr>
            <a:xfrm>
              <a:off x="1795463" y="115888"/>
              <a:ext cx="544513" cy="596900"/>
            </a:xfrm>
            <a:custGeom>
              <a:avLst/>
              <a:gdLst/>
              <a:ahLst/>
              <a:cxnLst/>
              <a:rect l="l" t="t" r="r" b="b"/>
              <a:pathLst>
                <a:path w="105" h="115" extrusionOk="0">
                  <a:moveTo>
                    <a:pt x="0" y="31"/>
                  </a:moveTo>
                  <a:cubicBezTo>
                    <a:pt x="0" y="31"/>
                    <a:pt x="55" y="115"/>
                    <a:pt x="105" y="71"/>
                  </a:cubicBezTo>
                  <a:cubicBezTo>
                    <a:pt x="105" y="71"/>
                    <a:pt x="94" y="0"/>
                    <a:pt x="0" y="3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1795463" y="277813"/>
              <a:ext cx="544513" cy="206375"/>
            </a:xfrm>
            <a:custGeom>
              <a:avLst/>
              <a:gdLst/>
              <a:ahLst/>
              <a:cxnLst/>
              <a:rect l="l" t="t" r="r" b="b"/>
              <a:pathLst>
                <a:path w="105" h="40" extrusionOk="0">
                  <a:moveTo>
                    <a:pt x="0" y="0"/>
                  </a:moveTo>
                  <a:cubicBezTo>
                    <a:pt x="0" y="0"/>
                    <a:pt x="51" y="34"/>
                    <a:pt x="105" y="4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1887538" y="282576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0" y="17"/>
                  </a:moveTo>
                  <a:cubicBezTo>
                    <a:pt x="0" y="17"/>
                    <a:pt x="7" y="16"/>
                    <a:pt x="8" y="14"/>
                  </a:cubicBezTo>
                  <a:cubicBezTo>
                    <a:pt x="9" y="10"/>
                    <a:pt x="5" y="3"/>
                    <a:pt x="2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1960563" y="271463"/>
              <a:ext cx="98425" cy="171450"/>
            </a:xfrm>
            <a:custGeom>
              <a:avLst/>
              <a:gdLst/>
              <a:ahLst/>
              <a:cxnLst/>
              <a:rect l="l" t="t" r="r" b="b"/>
              <a:pathLst>
                <a:path w="19" h="33" extrusionOk="0">
                  <a:moveTo>
                    <a:pt x="0" y="30"/>
                  </a:moveTo>
                  <a:cubicBezTo>
                    <a:pt x="0" y="30"/>
                    <a:pt x="12" y="33"/>
                    <a:pt x="15" y="25"/>
                  </a:cubicBezTo>
                  <a:cubicBezTo>
                    <a:pt x="19" y="18"/>
                    <a:pt x="7" y="4"/>
                    <a:pt x="3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074863" y="282576"/>
              <a:ext cx="98425" cy="212725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0" y="41"/>
                  </a:moveTo>
                  <a:cubicBezTo>
                    <a:pt x="0" y="41"/>
                    <a:pt x="14" y="40"/>
                    <a:pt x="16" y="32"/>
                  </a:cubicBezTo>
                  <a:cubicBezTo>
                    <a:pt x="19" y="24"/>
                    <a:pt x="6" y="4"/>
                    <a:pt x="2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" name="Google Shape;728;p36"/>
          <p:cNvGrpSpPr/>
          <p:nvPr/>
        </p:nvGrpSpPr>
        <p:grpSpPr>
          <a:xfrm rot="-4500000" flipH="1">
            <a:off x="9520149" y="3080321"/>
            <a:ext cx="385245" cy="422309"/>
            <a:chOff x="1795463" y="115888"/>
            <a:chExt cx="544513" cy="596900"/>
          </a:xfrm>
        </p:grpSpPr>
        <p:sp>
          <p:nvSpPr>
            <p:cNvPr id="729" name="Google Shape;729;p36"/>
            <p:cNvSpPr/>
            <p:nvPr/>
          </p:nvSpPr>
          <p:spPr>
            <a:xfrm>
              <a:off x="1795463" y="115888"/>
              <a:ext cx="544513" cy="596900"/>
            </a:xfrm>
            <a:custGeom>
              <a:avLst/>
              <a:gdLst/>
              <a:ahLst/>
              <a:cxnLst/>
              <a:rect l="l" t="t" r="r" b="b"/>
              <a:pathLst>
                <a:path w="105" h="115" extrusionOk="0">
                  <a:moveTo>
                    <a:pt x="0" y="31"/>
                  </a:moveTo>
                  <a:cubicBezTo>
                    <a:pt x="0" y="31"/>
                    <a:pt x="55" y="115"/>
                    <a:pt x="105" y="71"/>
                  </a:cubicBezTo>
                  <a:cubicBezTo>
                    <a:pt x="105" y="71"/>
                    <a:pt x="94" y="0"/>
                    <a:pt x="0" y="31"/>
                  </a:cubicBezTo>
                  <a:close/>
                </a:path>
              </a:pathLst>
            </a:custGeom>
            <a:solidFill>
              <a:srgbClr val="AFE2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1795463" y="277813"/>
              <a:ext cx="544513" cy="206375"/>
            </a:xfrm>
            <a:custGeom>
              <a:avLst/>
              <a:gdLst/>
              <a:ahLst/>
              <a:cxnLst/>
              <a:rect l="l" t="t" r="r" b="b"/>
              <a:pathLst>
                <a:path w="105" h="40" extrusionOk="0">
                  <a:moveTo>
                    <a:pt x="0" y="0"/>
                  </a:moveTo>
                  <a:cubicBezTo>
                    <a:pt x="0" y="0"/>
                    <a:pt x="51" y="34"/>
                    <a:pt x="105" y="4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1887538" y="282576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0" y="17"/>
                  </a:moveTo>
                  <a:cubicBezTo>
                    <a:pt x="0" y="17"/>
                    <a:pt x="7" y="16"/>
                    <a:pt x="8" y="14"/>
                  </a:cubicBezTo>
                  <a:cubicBezTo>
                    <a:pt x="9" y="10"/>
                    <a:pt x="5" y="3"/>
                    <a:pt x="2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1960563" y="271463"/>
              <a:ext cx="98425" cy="171450"/>
            </a:xfrm>
            <a:custGeom>
              <a:avLst/>
              <a:gdLst/>
              <a:ahLst/>
              <a:cxnLst/>
              <a:rect l="l" t="t" r="r" b="b"/>
              <a:pathLst>
                <a:path w="19" h="33" extrusionOk="0">
                  <a:moveTo>
                    <a:pt x="0" y="30"/>
                  </a:moveTo>
                  <a:cubicBezTo>
                    <a:pt x="0" y="30"/>
                    <a:pt x="12" y="33"/>
                    <a:pt x="15" y="25"/>
                  </a:cubicBezTo>
                  <a:cubicBezTo>
                    <a:pt x="19" y="18"/>
                    <a:pt x="7" y="4"/>
                    <a:pt x="3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2074863" y="282576"/>
              <a:ext cx="98425" cy="212725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0" y="41"/>
                  </a:moveTo>
                  <a:cubicBezTo>
                    <a:pt x="0" y="41"/>
                    <a:pt x="14" y="40"/>
                    <a:pt x="16" y="32"/>
                  </a:cubicBezTo>
                  <a:cubicBezTo>
                    <a:pt x="19" y="24"/>
                    <a:pt x="6" y="4"/>
                    <a:pt x="2" y="0"/>
                  </a:cubicBezTo>
                </a:path>
              </a:pathLst>
            </a:custGeom>
            <a:noFill/>
            <a:ln w="11100" cap="flat" cmpd="sng">
              <a:solidFill>
                <a:srgbClr val="5ACF8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4" name="Google Shape;734;p36"/>
          <p:cNvSpPr txBox="1"/>
          <p:nvPr/>
        </p:nvSpPr>
        <p:spPr>
          <a:xfrm>
            <a:off x="2118325" y="2913541"/>
            <a:ext cx="8134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6"/>
          <p:cNvSpPr/>
          <p:nvPr/>
        </p:nvSpPr>
        <p:spPr>
          <a:xfrm flipH="1">
            <a:off x="-230221" y="2705687"/>
            <a:ext cx="12222896" cy="4317813"/>
          </a:xfrm>
          <a:custGeom>
            <a:avLst/>
            <a:gdLst/>
            <a:ahLst/>
            <a:cxnLst/>
            <a:rect l="l" t="t" r="r" b="b"/>
            <a:pathLst>
              <a:path w="12222896" h="4317813" extrusionOk="0">
                <a:moveTo>
                  <a:pt x="2606347" y="46"/>
                </a:moveTo>
                <a:cubicBezTo>
                  <a:pt x="1553354" y="-5728"/>
                  <a:pt x="808340" y="542506"/>
                  <a:pt x="429" y="1193013"/>
                </a:cubicBezTo>
                <a:lnTo>
                  <a:pt x="0" y="1193358"/>
                </a:lnTo>
                <a:lnTo>
                  <a:pt x="0" y="4317813"/>
                </a:lnTo>
                <a:lnTo>
                  <a:pt x="12222896" y="4317813"/>
                </a:lnTo>
                <a:lnTo>
                  <a:pt x="12222896" y="2207769"/>
                </a:lnTo>
                <a:lnTo>
                  <a:pt x="11957789" y="2302242"/>
                </a:lnTo>
                <a:cubicBezTo>
                  <a:pt x="10521031" y="2788488"/>
                  <a:pt x="8872023" y="3287876"/>
                  <a:pt x="5965852" y="1342893"/>
                </a:cubicBezTo>
                <a:cubicBezTo>
                  <a:pt x="4513022" y="372454"/>
                  <a:pt x="3458770" y="4720"/>
                  <a:pt x="2606347" y="46"/>
                </a:cubicBezTo>
                <a:close/>
              </a:path>
            </a:pathLst>
          </a:custGeom>
          <a:gradFill>
            <a:gsLst>
              <a:gs pos="0">
                <a:srgbClr val="E6F9FF">
                  <a:alpha val="0"/>
                </a:srgbClr>
              </a:gs>
              <a:gs pos="100000">
                <a:srgbClr val="A7E8FF">
                  <a:alpha val="8235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6"/>
          <p:cNvSpPr txBox="1"/>
          <p:nvPr/>
        </p:nvSpPr>
        <p:spPr>
          <a:xfrm>
            <a:off x="908450" y="2450500"/>
            <a:ext cx="671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3539913" y="6154675"/>
            <a:ext cx="5168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7"/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361" name="Google Shape;361;p27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/>
              <a:ahLst/>
              <a:cxnLst/>
              <a:rect l="l" t="t" r="r" b="b"/>
              <a:pathLst>
                <a:path w="12192000" h="1909138" extrusionOk="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/>
              <a:ahLst/>
              <a:cxnLst/>
              <a:rect l="l" t="t" r="r" b="b"/>
              <a:pathLst>
                <a:path w="12192000" h="1909138" extrusionOk="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58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27"/>
          <p:cNvGrpSpPr/>
          <p:nvPr/>
        </p:nvGrpSpPr>
        <p:grpSpPr>
          <a:xfrm>
            <a:off x="10073427" y="424568"/>
            <a:ext cx="1738325" cy="288804"/>
            <a:chOff x="615636" y="839208"/>
            <a:chExt cx="2218100" cy="368514"/>
          </a:xfrm>
        </p:grpSpPr>
        <p:pic>
          <p:nvPicPr>
            <p:cNvPr id="364" name="Google Shape;364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2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7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27"/>
          <p:cNvGrpSpPr/>
          <p:nvPr/>
        </p:nvGrpSpPr>
        <p:grpSpPr>
          <a:xfrm>
            <a:off x="1675413" y="905113"/>
            <a:ext cx="4320600" cy="5047778"/>
            <a:chOff x="500751" y="632830"/>
            <a:chExt cx="4320600" cy="5047778"/>
          </a:xfrm>
        </p:grpSpPr>
        <p:sp>
          <p:nvSpPr>
            <p:cNvPr id="367" name="Google Shape;367;p27"/>
            <p:cNvSpPr/>
            <p:nvPr/>
          </p:nvSpPr>
          <p:spPr>
            <a:xfrm>
              <a:off x="500751" y="632830"/>
              <a:ext cx="4320600" cy="9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D65"/>
                </a:buClr>
                <a:buSzPts val="3200"/>
                <a:buFont typeface="Quattrocento Sans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500751" y="5126508"/>
              <a:ext cx="3081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83D65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69" name="Google Shape;369;p27"/>
          <p:cNvSpPr txBox="1"/>
          <p:nvPr/>
        </p:nvSpPr>
        <p:spPr>
          <a:xfrm>
            <a:off x="441475" y="239225"/>
            <a:ext cx="6689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 Architecture </a:t>
            </a:r>
            <a:endParaRPr sz="4400" b="1">
              <a:solidFill>
                <a:srgbClr val="468DC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0" name="Google Shape;370;p27"/>
          <p:cNvPicPr preferRelativeResize="0"/>
          <p:nvPr/>
        </p:nvPicPr>
        <p:blipFill rotWithShape="1">
          <a:blip r:embed="rId4">
            <a:alphaModFix/>
          </a:blip>
          <a:srcRect l="2560" r="4347" b="10080"/>
          <a:stretch/>
        </p:blipFill>
        <p:spPr>
          <a:xfrm>
            <a:off x="1302725" y="1448725"/>
            <a:ext cx="9586551" cy="4191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2999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/>
          <p:nvPr/>
        </p:nvSpPr>
        <p:spPr>
          <a:xfrm flipH="1">
            <a:off x="0" y="0"/>
            <a:ext cx="9332060" cy="6858000"/>
          </a:xfrm>
          <a:custGeom>
            <a:avLst/>
            <a:gdLst/>
            <a:ahLst/>
            <a:cxnLst/>
            <a:rect l="l" t="t" r="r" b="b"/>
            <a:pathLst>
              <a:path w="9332060" h="6858000" extrusionOk="0">
                <a:moveTo>
                  <a:pt x="9332060" y="0"/>
                </a:moveTo>
                <a:lnTo>
                  <a:pt x="3768494" y="0"/>
                </a:lnTo>
                <a:lnTo>
                  <a:pt x="3607011" y="90394"/>
                </a:lnTo>
                <a:cubicBezTo>
                  <a:pt x="3353218" y="221421"/>
                  <a:pt x="3068441" y="323656"/>
                  <a:pt x="2741183" y="379706"/>
                </a:cubicBezTo>
                <a:cubicBezTo>
                  <a:pt x="132274" y="828107"/>
                  <a:pt x="2191939" y="5293811"/>
                  <a:pt x="718134" y="5989290"/>
                </a:cubicBezTo>
                <a:cubicBezTo>
                  <a:pt x="292471" y="6181462"/>
                  <a:pt x="83071" y="6497173"/>
                  <a:pt x="1114" y="6851489"/>
                </a:cubicBezTo>
                <a:lnTo>
                  <a:pt x="0" y="6858000"/>
                </a:lnTo>
                <a:lnTo>
                  <a:pt x="9332060" y="68580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2000">
                <a:schemeClr val="lt1"/>
              </a:gs>
              <a:gs pos="92000">
                <a:srgbClr val="A7E8FF">
                  <a:alpha val="33333"/>
                </a:srgbClr>
              </a:gs>
              <a:gs pos="100000">
                <a:srgbClr val="A7E8FF">
                  <a:alpha val="3333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28"/>
          <p:cNvGrpSpPr/>
          <p:nvPr/>
        </p:nvGrpSpPr>
        <p:grpSpPr>
          <a:xfrm>
            <a:off x="942286" y="2342769"/>
            <a:ext cx="4277051" cy="2326976"/>
            <a:chOff x="924769" y="2105497"/>
            <a:chExt cx="4277051" cy="2326976"/>
          </a:xfrm>
        </p:grpSpPr>
        <p:sp>
          <p:nvSpPr>
            <p:cNvPr id="378" name="Google Shape;378;p28"/>
            <p:cNvSpPr txBox="1"/>
            <p:nvPr/>
          </p:nvSpPr>
          <p:spPr>
            <a:xfrm>
              <a:off x="924769" y="2105497"/>
              <a:ext cx="3922623" cy="701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932297" y="3581791"/>
              <a:ext cx="4269523" cy="850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28"/>
          <p:cNvSpPr/>
          <p:nvPr/>
        </p:nvSpPr>
        <p:spPr>
          <a:xfrm>
            <a:off x="6822248" y="2747026"/>
            <a:ext cx="1895400" cy="450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CCFF"/>
              </a:gs>
              <a:gs pos="40000">
                <a:srgbClr val="1CA2CF"/>
              </a:gs>
              <a:gs pos="100000">
                <a:srgbClr val="006C9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Users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28"/>
          <p:cNvCxnSpPr/>
          <p:nvPr/>
        </p:nvCxnSpPr>
        <p:spPr>
          <a:xfrm>
            <a:off x="0" y="5943600"/>
            <a:ext cx="8102600" cy="0"/>
          </a:xfrm>
          <a:prstGeom prst="straightConnector1">
            <a:avLst/>
          </a:prstGeom>
          <a:noFill/>
          <a:ln w="9525" cap="flat" cmpd="sng">
            <a:solidFill>
              <a:srgbClr val="33CC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2" name="Google Shape;382;p28"/>
          <p:cNvSpPr/>
          <p:nvPr/>
        </p:nvSpPr>
        <p:spPr>
          <a:xfrm>
            <a:off x="8310569" y="2831854"/>
            <a:ext cx="279412" cy="280642"/>
          </a:xfrm>
          <a:custGeom>
            <a:avLst/>
            <a:gdLst/>
            <a:ahLst/>
            <a:cxnLst/>
            <a:rect l="l" t="t" r="r" b="b"/>
            <a:pathLst>
              <a:path w="96" h="96" extrusionOk="0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163710" y="2509485"/>
            <a:ext cx="34257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8DC3"/>
              </a:buClr>
              <a:buSzPts val="4800"/>
              <a:buFont typeface="Quattrocento Sans"/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8"/>
          <p:cNvSpPr txBox="1"/>
          <p:nvPr/>
        </p:nvSpPr>
        <p:spPr>
          <a:xfrm>
            <a:off x="416574" y="213775"/>
            <a:ext cx="6608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28"/>
          <p:cNvGrpSpPr/>
          <p:nvPr/>
        </p:nvGrpSpPr>
        <p:grpSpPr>
          <a:xfrm>
            <a:off x="10232502" y="156893"/>
            <a:ext cx="1738324" cy="288804"/>
            <a:chOff x="615636" y="839208"/>
            <a:chExt cx="2218099" cy="368514"/>
          </a:xfrm>
        </p:grpSpPr>
        <p:pic>
          <p:nvPicPr>
            <p:cNvPr id="386" name="Google Shape;386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8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775" y="1936050"/>
            <a:ext cx="2467425" cy="24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385" y="3519862"/>
            <a:ext cx="2555141" cy="177163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8"/>
          <p:cNvSpPr/>
          <p:nvPr/>
        </p:nvSpPr>
        <p:spPr>
          <a:xfrm>
            <a:off x="8947625" y="2901025"/>
            <a:ext cx="830400" cy="2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C9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8"/>
          <p:cNvSpPr/>
          <p:nvPr/>
        </p:nvSpPr>
        <p:spPr>
          <a:xfrm>
            <a:off x="5605588" y="2866425"/>
            <a:ext cx="830400" cy="2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6C9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8"/>
          <p:cNvSpPr/>
          <p:nvPr/>
        </p:nvSpPr>
        <p:spPr>
          <a:xfrm rot="-4279904">
            <a:off x="3627994" y="3662469"/>
            <a:ext cx="2772360" cy="1361941"/>
          </a:xfrm>
          <a:prstGeom prst="curvedUpArrow">
            <a:avLst>
              <a:gd name="adj1" fmla="val 25000"/>
              <a:gd name="adj2" fmla="val 36142"/>
              <a:gd name="adj3" fmla="val 25000"/>
            </a:avLst>
          </a:prstGeom>
          <a:solidFill>
            <a:srgbClr val="33CCFF"/>
          </a:solidFill>
          <a:ln w="28575" cap="flat" cmpd="sng">
            <a:solidFill>
              <a:srgbClr val="1B9E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8"/>
          <p:cNvSpPr/>
          <p:nvPr/>
        </p:nvSpPr>
        <p:spPr>
          <a:xfrm>
            <a:off x="1784300" y="4955675"/>
            <a:ext cx="2109300" cy="702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B9E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Rounded"/>
                <a:ea typeface="Arial Rounded"/>
                <a:cs typeface="Arial Rounded"/>
                <a:sym typeface="Arial Rounded"/>
              </a:rPr>
              <a:t>“Optimization”</a:t>
            </a:r>
            <a:endParaRPr sz="1800"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Rounded"/>
                <a:ea typeface="Arial Rounded"/>
                <a:cs typeface="Arial Rounded"/>
                <a:sym typeface="Arial Rounded"/>
              </a:rPr>
              <a:t>Using Dictionary</a:t>
            </a:r>
            <a:endParaRPr sz="18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94" name="Google Shape;394;p28"/>
          <p:cNvSpPr/>
          <p:nvPr/>
        </p:nvSpPr>
        <p:spPr>
          <a:xfrm rot="5586940">
            <a:off x="3200635" y="2908319"/>
            <a:ext cx="579557" cy="45037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50000"/>
            </a:avLst>
          </a:prstGeom>
          <a:solidFill>
            <a:srgbClr val="1B9EC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8"/>
          <p:cNvSpPr txBox="1"/>
          <p:nvPr/>
        </p:nvSpPr>
        <p:spPr>
          <a:xfrm>
            <a:off x="3731025" y="2825700"/>
            <a:ext cx="10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Check Duplicates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3589399" y="73650"/>
            <a:ext cx="76146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8DC3"/>
              </a:buClr>
              <a:buSzPts val="4800"/>
              <a:buFont typeface="Quattrocento Sans"/>
              <a:buNone/>
            </a:pPr>
            <a:r>
              <a:rPr lang="en-US" sz="4800" b="1" i="0" u="none" strike="noStrike" cap="none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</a:t>
            </a:r>
            <a:r>
              <a:rPr lang="en-US" sz="4800" b="1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ySQL</a:t>
            </a:r>
            <a:r>
              <a:rPr lang="en-US" sz="4800" b="1" i="0" u="none" strike="noStrike" cap="none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Rela</a:t>
            </a:r>
            <a:r>
              <a:rPr lang="en-US" sz="4800" b="1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tional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8"/>
          <p:cNvSpPr txBox="1"/>
          <p:nvPr/>
        </p:nvSpPr>
        <p:spPr>
          <a:xfrm>
            <a:off x="5450338" y="2035288"/>
            <a:ext cx="1140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83D65"/>
                </a:solidFill>
                <a:latin typeface="Calibri"/>
                <a:ea typeface="Calibri"/>
                <a:cs typeface="Calibri"/>
                <a:sym typeface="Calibri"/>
              </a:rPr>
              <a:t>117795</a:t>
            </a:r>
            <a:endParaRPr sz="2000">
              <a:solidFill>
                <a:srgbClr val="083D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83D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9526" y="2056421"/>
            <a:ext cx="1140900" cy="11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575" y="1045075"/>
            <a:ext cx="4528825" cy="34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29"/>
          <p:cNvCxnSpPr/>
          <p:nvPr/>
        </p:nvCxnSpPr>
        <p:spPr>
          <a:xfrm>
            <a:off x="-67251" y="6629400"/>
            <a:ext cx="8921400" cy="13500"/>
          </a:xfrm>
          <a:prstGeom prst="straightConnector1">
            <a:avLst/>
          </a:prstGeom>
          <a:noFill/>
          <a:ln w="9525" cap="flat" cmpd="sng">
            <a:solidFill>
              <a:srgbClr val="33CC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p29"/>
          <p:cNvSpPr/>
          <p:nvPr/>
        </p:nvSpPr>
        <p:spPr>
          <a:xfrm>
            <a:off x="-170934" y="-471555"/>
            <a:ext cx="2647006" cy="2193773"/>
          </a:xfrm>
          <a:custGeom>
            <a:avLst/>
            <a:gdLst/>
            <a:ahLst/>
            <a:cxnLst/>
            <a:rect l="l" t="t" r="r" b="b"/>
            <a:pathLst>
              <a:path w="476" h="395" extrusionOk="0">
                <a:moveTo>
                  <a:pt x="234" y="0"/>
                </a:moveTo>
                <a:cubicBezTo>
                  <a:pt x="105" y="0"/>
                  <a:pt x="0" y="87"/>
                  <a:pt x="0" y="194"/>
                </a:cubicBezTo>
                <a:cubicBezTo>
                  <a:pt x="0" y="288"/>
                  <a:pt x="14" y="395"/>
                  <a:pt x="162" y="395"/>
                </a:cubicBezTo>
                <a:cubicBezTo>
                  <a:pt x="183" y="395"/>
                  <a:pt x="207" y="393"/>
                  <a:pt x="234" y="388"/>
                </a:cubicBezTo>
                <a:cubicBezTo>
                  <a:pt x="288" y="379"/>
                  <a:pt x="335" y="366"/>
                  <a:pt x="374" y="353"/>
                </a:cubicBezTo>
                <a:cubicBezTo>
                  <a:pt x="377" y="347"/>
                  <a:pt x="380" y="342"/>
                  <a:pt x="383" y="336"/>
                </a:cubicBezTo>
                <a:cubicBezTo>
                  <a:pt x="414" y="284"/>
                  <a:pt x="444" y="238"/>
                  <a:pt x="476" y="196"/>
                </a:cubicBezTo>
                <a:cubicBezTo>
                  <a:pt x="473" y="195"/>
                  <a:pt x="471" y="195"/>
                  <a:pt x="468" y="194"/>
                </a:cubicBezTo>
                <a:cubicBezTo>
                  <a:pt x="366" y="164"/>
                  <a:pt x="364" y="0"/>
                  <a:pt x="234" y="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235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3994724" y="0"/>
            <a:ext cx="4151486" cy="1378583"/>
          </a:xfrm>
          <a:custGeom>
            <a:avLst/>
            <a:gdLst/>
            <a:ahLst/>
            <a:cxnLst/>
            <a:rect l="l" t="t" r="r" b="b"/>
            <a:pathLst>
              <a:path w="747" h="248" extrusionOk="0">
                <a:moveTo>
                  <a:pt x="747" y="0"/>
                </a:moveTo>
                <a:cubicBezTo>
                  <a:pt x="0" y="0"/>
                  <a:pt x="0" y="0"/>
                  <a:pt x="0" y="0"/>
                </a:cubicBezTo>
                <a:cubicBezTo>
                  <a:pt x="68" y="117"/>
                  <a:pt x="229" y="185"/>
                  <a:pt x="368" y="234"/>
                </a:cubicBezTo>
                <a:cubicBezTo>
                  <a:pt x="395" y="244"/>
                  <a:pt x="422" y="248"/>
                  <a:pt x="448" y="248"/>
                </a:cubicBezTo>
                <a:cubicBezTo>
                  <a:pt x="582" y="248"/>
                  <a:pt x="699" y="132"/>
                  <a:pt x="747" y="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235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0" y="5743803"/>
            <a:ext cx="2854738" cy="1114197"/>
          </a:xfrm>
          <a:custGeom>
            <a:avLst/>
            <a:gdLst/>
            <a:ahLst/>
            <a:cxnLst/>
            <a:rect l="l" t="t" r="r" b="b"/>
            <a:pathLst>
              <a:path w="513" h="201" extrusionOk="0">
                <a:moveTo>
                  <a:pt x="0" y="0"/>
                </a:moveTo>
                <a:cubicBezTo>
                  <a:pt x="0" y="201"/>
                  <a:pt x="0" y="201"/>
                  <a:pt x="0" y="201"/>
                </a:cubicBezTo>
                <a:cubicBezTo>
                  <a:pt x="513" y="201"/>
                  <a:pt x="513" y="201"/>
                  <a:pt x="513" y="201"/>
                </a:cubicBezTo>
                <a:cubicBezTo>
                  <a:pt x="422" y="139"/>
                  <a:pt x="304" y="92"/>
                  <a:pt x="182" y="44"/>
                </a:cubicBezTo>
                <a:cubicBezTo>
                  <a:pt x="112" y="17"/>
                  <a:pt x="52" y="3"/>
                  <a:pt x="0" y="0"/>
                </a:cubicBezTo>
              </a:path>
            </a:pathLst>
          </a:custGeom>
          <a:gradFill>
            <a:gsLst>
              <a:gs pos="0">
                <a:schemeClr val="lt1"/>
              </a:gs>
              <a:gs pos="70000">
                <a:srgbClr val="A7E8FF">
                  <a:alpha val="28235"/>
                </a:srgbClr>
              </a:gs>
              <a:gs pos="100000">
                <a:srgbClr val="A7E8FF">
                  <a:alpha val="28235"/>
                </a:srgbClr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9"/>
          <p:cNvSpPr/>
          <p:nvPr/>
        </p:nvSpPr>
        <p:spPr>
          <a:xfrm rot="1800000" flipH="1">
            <a:off x="10443043" y="-103139"/>
            <a:ext cx="2036543" cy="2925593"/>
          </a:xfrm>
          <a:custGeom>
            <a:avLst/>
            <a:gdLst/>
            <a:ahLst/>
            <a:cxnLst/>
            <a:rect l="l" t="t" r="r" b="b"/>
            <a:pathLst>
              <a:path w="223" h="321" extrusionOk="0">
                <a:moveTo>
                  <a:pt x="141" y="0"/>
                </a:moveTo>
                <a:cubicBezTo>
                  <a:pt x="132" y="0"/>
                  <a:pt x="121" y="2"/>
                  <a:pt x="107" y="6"/>
                </a:cubicBezTo>
                <a:cubicBezTo>
                  <a:pt x="38" y="28"/>
                  <a:pt x="0" y="120"/>
                  <a:pt x="14" y="191"/>
                </a:cubicBezTo>
                <a:cubicBezTo>
                  <a:pt x="38" y="305"/>
                  <a:pt x="108" y="321"/>
                  <a:pt x="223" y="321"/>
                </a:cubicBezTo>
                <a:cubicBezTo>
                  <a:pt x="216" y="303"/>
                  <a:pt x="213" y="282"/>
                  <a:pt x="213" y="261"/>
                </a:cubicBezTo>
                <a:cubicBezTo>
                  <a:pt x="213" y="256"/>
                  <a:pt x="213" y="251"/>
                  <a:pt x="213" y="245"/>
                </a:cubicBezTo>
                <a:cubicBezTo>
                  <a:pt x="188" y="219"/>
                  <a:pt x="162" y="191"/>
                  <a:pt x="162" y="164"/>
                </a:cubicBezTo>
                <a:cubicBezTo>
                  <a:pt x="162" y="100"/>
                  <a:pt x="206" y="0"/>
                  <a:pt x="141" y="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235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9"/>
          <p:cNvSpPr/>
          <p:nvPr/>
        </p:nvSpPr>
        <p:spPr>
          <a:xfrm>
            <a:off x="10256149" y="1345340"/>
            <a:ext cx="50866" cy="28613"/>
          </a:xfrm>
          <a:custGeom>
            <a:avLst/>
            <a:gdLst/>
            <a:ahLst/>
            <a:cxnLst/>
            <a:rect l="l" t="t" r="r" b="b"/>
            <a:pathLst>
              <a:path w="9" h="5" extrusionOk="0">
                <a:moveTo>
                  <a:pt x="8" y="0"/>
                </a:moveTo>
                <a:cubicBezTo>
                  <a:pt x="5" y="2"/>
                  <a:pt x="3" y="3"/>
                  <a:pt x="0" y="5"/>
                </a:cubicBezTo>
                <a:cubicBezTo>
                  <a:pt x="3" y="4"/>
                  <a:pt x="6" y="3"/>
                  <a:pt x="9" y="3"/>
                </a:cubicBezTo>
                <a:cubicBezTo>
                  <a:pt x="9" y="2"/>
                  <a:pt x="8" y="1"/>
                  <a:pt x="8" y="0"/>
                </a:cubicBezTo>
              </a:path>
            </a:pathLst>
          </a:custGeom>
          <a:solidFill>
            <a:srgbClr val="FEDB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9"/>
          <p:cNvSpPr/>
          <p:nvPr/>
        </p:nvSpPr>
        <p:spPr>
          <a:xfrm>
            <a:off x="6532199" y="2921616"/>
            <a:ext cx="174780" cy="306266"/>
          </a:xfrm>
          <a:custGeom>
            <a:avLst/>
            <a:gdLst/>
            <a:ahLst/>
            <a:cxnLst/>
            <a:rect l="l" t="t" r="r" b="b"/>
            <a:pathLst>
              <a:path w="33" h="58" extrusionOk="0">
                <a:moveTo>
                  <a:pt x="0" y="52"/>
                </a:moveTo>
                <a:cubicBezTo>
                  <a:pt x="1" y="58"/>
                  <a:pt x="1" y="58"/>
                  <a:pt x="1" y="58"/>
                </a:cubicBezTo>
                <a:cubicBezTo>
                  <a:pt x="1" y="58"/>
                  <a:pt x="1" y="58"/>
                  <a:pt x="1" y="58"/>
                </a:cubicBezTo>
                <a:cubicBezTo>
                  <a:pt x="1" y="56"/>
                  <a:pt x="0" y="54"/>
                  <a:pt x="0" y="52"/>
                </a:cubicBezTo>
                <a:cubicBezTo>
                  <a:pt x="0" y="52"/>
                  <a:pt x="0" y="52"/>
                  <a:pt x="0" y="52"/>
                </a:cubicBezTo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D1D1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9"/>
          <p:cNvSpPr/>
          <p:nvPr/>
        </p:nvSpPr>
        <p:spPr>
          <a:xfrm>
            <a:off x="6532199" y="3184588"/>
            <a:ext cx="0" cy="11225"/>
          </a:xfrm>
          <a:custGeom>
            <a:avLst/>
            <a:gdLst/>
            <a:ahLst/>
            <a:cxnLst/>
            <a:rect l="l" t="t" r="r" b="b"/>
            <a:pathLst>
              <a:path w="120000" h="2" extrusionOk="0">
                <a:moveTo>
                  <a:pt x="0" y="0"/>
                </a:move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0"/>
                </a:cubicBezTo>
              </a:path>
            </a:pathLst>
          </a:custGeom>
          <a:solidFill>
            <a:srgbClr val="172C2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9"/>
          <p:cNvSpPr/>
          <p:nvPr/>
        </p:nvSpPr>
        <p:spPr>
          <a:xfrm>
            <a:off x="8041286" y="2518856"/>
            <a:ext cx="580462" cy="1488035"/>
          </a:xfrm>
          <a:custGeom>
            <a:avLst/>
            <a:gdLst/>
            <a:ahLst/>
            <a:cxnLst/>
            <a:rect l="l" t="t" r="r" b="b"/>
            <a:pathLst>
              <a:path w="110" h="282" extrusionOk="0">
                <a:moveTo>
                  <a:pt x="61" y="282"/>
                </a:moveTo>
                <a:cubicBezTo>
                  <a:pt x="60" y="282"/>
                  <a:pt x="60" y="282"/>
                  <a:pt x="60" y="282"/>
                </a:cubicBezTo>
                <a:cubicBezTo>
                  <a:pt x="58" y="281"/>
                  <a:pt x="57" y="279"/>
                  <a:pt x="57" y="277"/>
                </a:cubicBezTo>
                <a:cubicBezTo>
                  <a:pt x="69" y="140"/>
                  <a:pt x="69" y="140"/>
                  <a:pt x="69" y="140"/>
                </a:cubicBezTo>
                <a:cubicBezTo>
                  <a:pt x="68" y="140"/>
                  <a:pt x="68" y="140"/>
                  <a:pt x="68" y="140"/>
                </a:cubicBezTo>
                <a:cubicBezTo>
                  <a:pt x="67" y="139"/>
                  <a:pt x="66" y="139"/>
                  <a:pt x="65" y="138"/>
                </a:cubicBezTo>
                <a:cubicBezTo>
                  <a:pt x="65" y="137"/>
                  <a:pt x="65" y="136"/>
                  <a:pt x="65" y="134"/>
                </a:cubicBezTo>
                <a:cubicBezTo>
                  <a:pt x="99" y="12"/>
                  <a:pt x="99" y="12"/>
                  <a:pt x="99" y="12"/>
                </a:cubicBezTo>
                <a:cubicBezTo>
                  <a:pt x="90" y="15"/>
                  <a:pt x="74" y="21"/>
                  <a:pt x="56" y="22"/>
                </a:cubicBezTo>
                <a:cubicBezTo>
                  <a:pt x="38" y="22"/>
                  <a:pt x="20" y="16"/>
                  <a:pt x="10" y="11"/>
                </a:cubicBezTo>
                <a:cubicBezTo>
                  <a:pt x="37" y="135"/>
                  <a:pt x="37" y="135"/>
                  <a:pt x="37" y="135"/>
                </a:cubicBezTo>
                <a:cubicBezTo>
                  <a:pt x="38" y="137"/>
                  <a:pt x="37" y="138"/>
                  <a:pt x="37" y="139"/>
                </a:cubicBezTo>
                <a:cubicBezTo>
                  <a:pt x="36" y="140"/>
                  <a:pt x="35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42" y="277"/>
                  <a:pt x="42" y="277"/>
                  <a:pt x="42" y="277"/>
                </a:cubicBezTo>
                <a:cubicBezTo>
                  <a:pt x="42" y="279"/>
                  <a:pt x="41" y="281"/>
                  <a:pt x="38" y="282"/>
                </a:cubicBezTo>
                <a:cubicBezTo>
                  <a:pt x="36" y="282"/>
                  <a:pt x="34" y="280"/>
                  <a:pt x="34" y="278"/>
                </a:cubicBezTo>
                <a:cubicBezTo>
                  <a:pt x="25" y="136"/>
                  <a:pt x="25" y="136"/>
                  <a:pt x="25" y="136"/>
                </a:cubicBezTo>
                <a:cubicBezTo>
                  <a:pt x="25" y="135"/>
                  <a:pt x="25" y="134"/>
                  <a:pt x="26" y="133"/>
                </a:cubicBezTo>
                <a:cubicBezTo>
                  <a:pt x="26" y="133"/>
                  <a:pt x="27" y="132"/>
                  <a:pt x="28" y="132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2"/>
                  <a:pt x="2" y="1"/>
                </a:cubicBezTo>
                <a:cubicBezTo>
                  <a:pt x="3" y="0"/>
                  <a:pt x="5" y="0"/>
                  <a:pt x="6" y="1"/>
                </a:cubicBezTo>
                <a:cubicBezTo>
                  <a:pt x="6" y="1"/>
                  <a:pt x="31" y="14"/>
                  <a:pt x="56" y="14"/>
                </a:cubicBezTo>
                <a:cubicBezTo>
                  <a:pt x="81" y="13"/>
                  <a:pt x="103" y="1"/>
                  <a:pt x="104" y="1"/>
                </a:cubicBezTo>
                <a:cubicBezTo>
                  <a:pt x="105" y="0"/>
                  <a:pt x="107" y="0"/>
                  <a:pt x="108" y="1"/>
                </a:cubicBezTo>
                <a:cubicBezTo>
                  <a:pt x="109" y="2"/>
                  <a:pt x="110" y="4"/>
                  <a:pt x="109" y="5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6" y="133"/>
                  <a:pt x="78" y="134"/>
                  <a:pt x="77" y="137"/>
                </a:cubicBezTo>
                <a:cubicBezTo>
                  <a:pt x="65" y="278"/>
                  <a:pt x="65" y="278"/>
                  <a:pt x="65" y="278"/>
                </a:cubicBezTo>
                <a:cubicBezTo>
                  <a:pt x="65" y="280"/>
                  <a:pt x="63" y="282"/>
                  <a:pt x="61" y="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9"/>
          <p:cNvSpPr/>
          <p:nvPr/>
        </p:nvSpPr>
        <p:spPr>
          <a:xfrm>
            <a:off x="8204841" y="2586202"/>
            <a:ext cx="195625" cy="407286"/>
          </a:xfrm>
          <a:custGeom>
            <a:avLst/>
            <a:gdLst/>
            <a:ahLst/>
            <a:cxnLst/>
            <a:rect l="l" t="t" r="r" b="b"/>
            <a:pathLst>
              <a:path w="37" h="77" extrusionOk="0">
                <a:moveTo>
                  <a:pt x="17" y="77"/>
                </a:moveTo>
                <a:cubicBezTo>
                  <a:pt x="16" y="77"/>
                  <a:pt x="15" y="76"/>
                  <a:pt x="14" y="76"/>
                </a:cubicBezTo>
                <a:cubicBezTo>
                  <a:pt x="12" y="74"/>
                  <a:pt x="12" y="72"/>
                  <a:pt x="12" y="71"/>
                </a:cubicBezTo>
                <a:cubicBezTo>
                  <a:pt x="12" y="70"/>
                  <a:pt x="12" y="70"/>
                  <a:pt x="12" y="69"/>
                </a:cubicBezTo>
                <a:cubicBezTo>
                  <a:pt x="11" y="69"/>
                  <a:pt x="9" y="69"/>
                  <a:pt x="8" y="69"/>
                </a:cubicBezTo>
                <a:cubicBezTo>
                  <a:pt x="4" y="67"/>
                  <a:pt x="0" y="66"/>
                  <a:pt x="15" y="16"/>
                </a:cubicBezTo>
                <a:cubicBezTo>
                  <a:pt x="14" y="5"/>
                  <a:pt x="14" y="5"/>
                  <a:pt x="14" y="5"/>
                </a:cubicBezTo>
                <a:cubicBezTo>
                  <a:pt x="13" y="3"/>
                  <a:pt x="15" y="1"/>
                  <a:pt x="17" y="1"/>
                </a:cubicBezTo>
                <a:cubicBezTo>
                  <a:pt x="19" y="0"/>
                  <a:pt x="21" y="2"/>
                  <a:pt x="22" y="4"/>
                </a:cubicBezTo>
                <a:cubicBezTo>
                  <a:pt x="22" y="8"/>
                  <a:pt x="22" y="8"/>
                  <a:pt x="22" y="8"/>
                </a:cubicBezTo>
                <a:cubicBezTo>
                  <a:pt x="23" y="3"/>
                  <a:pt x="23" y="3"/>
                  <a:pt x="23" y="3"/>
                </a:cubicBezTo>
                <a:cubicBezTo>
                  <a:pt x="24" y="1"/>
                  <a:pt x="26" y="0"/>
                  <a:pt x="28" y="0"/>
                </a:cubicBezTo>
                <a:cubicBezTo>
                  <a:pt x="30" y="1"/>
                  <a:pt x="32" y="3"/>
                  <a:pt x="31" y="5"/>
                </a:cubicBezTo>
                <a:cubicBezTo>
                  <a:pt x="29" y="16"/>
                  <a:pt x="29" y="16"/>
                  <a:pt x="29" y="16"/>
                </a:cubicBezTo>
                <a:cubicBezTo>
                  <a:pt x="37" y="69"/>
                  <a:pt x="37" y="69"/>
                  <a:pt x="34" y="71"/>
                </a:cubicBezTo>
                <a:cubicBezTo>
                  <a:pt x="33" y="71"/>
                  <a:pt x="31" y="71"/>
                  <a:pt x="30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8" y="73"/>
                  <a:pt x="27" y="76"/>
                  <a:pt x="24" y="76"/>
                </a:cubicBezTo>
                <a:cubicBezTo>
                  <a:pt x="23" y="76"/>
                  <a:pt x="22" y="76"/>
                  <a:pt x="21" y="75"/>
                </a:cubicBezTo>
                <a:cubicBezTo>
                  <a:pt x="20" y="76"/>
                  <a:pt x="19" y="76"/>
                  <a:pt x="18" y="77"/>
                </a:cubicBezTo>
                <a:lnTo>
                  <a:pt x="17" y="77"/>
                </a:lnTo>
                <a:close/>
                <a:moveTo>
                  <a:pt x="13" y="60"/>
                </a:moveTo>
                <a:cubicBezTo>
                  <a:pt x="14" y="60"/>
                  <a:pt x="16" y="61"/>
                  <a:pt x="17" y="62"/>
                </a:cubicBezTo>
                <a:cubicBezTo>
                  <a:pt x="17" y="63"/>
                  <a:pt x="17" y="63"/>
                  <a:pt x="17" y="63"/>
                </a:cubicBezTo>
                <a:cubicBezTo>
                  <a:pt x="17" y="62"/>
                  <a:pt x="18" y="62"/>
                  <a:pt x="18" y="61"/>
                </a:cubicBezTo>
                <a:cubicBezTo>
                  <a:pt x="19" y="60"/>
                  <a:pt x="21" y="59"/>
                  <a:pt x="23" y="60"/>
                </a:cubicBezTo>
                <a:cubicBezTo>
                  <a:pt x="24" y="60"/>
                  <a:pt x="25" y="61"/>
                  <a:pt x="25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6" y="61"/>
                  <a:pt x="27" y="60"/>
                  <a:pt x="27" y="60"/>
                </a:cubicBezTo>
                <a:cubicBezTo>
                  <a:pt x="26" y="51"/>
                  <a:pt x="24" y="36"/>
                  <a:pt x="22" y="22"/>
                </a:cubicBezTo>
                <a:cubicBezTo>
                  <a:pt x="18" y="37"/>
                  <a:pt x="14" y="52"/>
                  <a:pt x="13" y="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9"/>
          <p:cNvSpPr/>
          <p:nvPr/>
        </p:nvSpPr>
        <p:spPr>
          <a:xfrm>
            <a:off x="9963673" y="6247589"/>
            <a:ext cx="89795" cy="274197"/>
          </a:xfrm>
          <a:custGeom>
            <a:avLst/>
            <a:gdLst/>
            <a:ahLst/>
            <a:cxnLst/>
            <a:rect l="l" t="t" r="r" b="b"/>
            <a:pathLst>
              <a:path w="56" h="171" extrusionOk="0">
                <a:moveTo>
                  <a:pt x="0" y="85"/>
                </a:moveTo>
                <a:lnTo>
                  <a:pt x="29" y="0"/>
                </a:lnTo>
                <a:lnTo>
                  <a:pt x="56" y="85"/>
                </a:lnTo>
                <a:lnTo>
                  <a:pt x="29" y="171"/>
                </a:lnTo>
                <a:lnTo>
                  <a:pt x="0" y="85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9"/>
          <p:cNvSpPr/>
          <p:nvPr/>
        </p:nvSpPr>
        <p:spPr>
          <a:xfrm>
            <a:off x="9873877" y="6337384"/>
            <a:ext cx="274196" cy="89795"/>
          </a:xfrm>
          <a:custGeom>
            <a:avLst/>
            <a:gdLst/>
            <a:ahLst/>
            <a:cxnLst/>
            <a:rect l="l" t="t" r="r" b="b"/>
            <a:pathLst>
              <a:path w="171" h="56" extrusionOk="0">
                <a:moveTo>
                  <a:pt x="85" y="56"/>
                </a:moveTo>
                <a:lnTo>
                  <a:pt x="0" y="29"/>
                </a:lnTo>
                <a:lnTo>
                  <a:pt x="85" y="0"/>
                </a:lnTo>
                <a:lnTo>
                  <a:pt x="171" y="29"/>
                </a:lnTo>
                <a:lnTo>
                  <a:pt x="85" y="56"/>
                </a:lnTo>
                <a:close/>
              </a:path>
            </a:pathLst>
          </a:custGeom>
          <a:solidFill>
            <a:srgbClr val="FE3D7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9"/>
          <p:cNvSpPr/>
          <p:nvPr/>
        </p:nvSpPr>
        <p:spPr>
          <a:xfrm>
            <a:off x="9450557" y="6383884"/>
            <a:ext cx="89795" cy="275800"/>
          </a:xfrm>
          <a:custGeom>
            <a:avLst/>
            <a:gdLst/>
            <a:ahLst/>
            <a:cxnLst/>
            <a:rect l="l" t="t" r="r" b="b"/>
            <a:pathLst>
              <a:path w="56" h="172" extrusionOk="0">
                <a:moveTo>
                  <a:pt x="0" y="86"/>
                </a:moveTo>
                <a:lnTo>
                  <a:pt x="27" y="0"/>
                </a:lnTo>
                <a:lnTo>
                  <a:pt x="56" y="86"/>
                </a:lnTo>
                <a:lnTo>
                  <a:pt x="27" y="172"/>
                </a:lnTo>
                <a:lnTo>
                  <a:pt x="0" y="8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9"/>
          <p:cNvSpPr/>
          <p:nvPr/>
        </p:nvSpPr>
        <p:spPr>
          <a:xfrm>
            <a:off x="9355951" y="6480094"/>
            <a:ext cx="280610" cy="89795"/>
          </a:xfrm>
          <a:custGeom>
            <a:avLst/>
            <a:gdLst/>
            <a:ahLst/>
            <a:cxnLst/>
            <a:rect l="l" t="t" r="r" b="b"/>
            <a:pathLst>
              <a:path w="175" h="56" extrusionOk="0">
                <a:moveTo>
                  <a:pt x="86" y="56"/>
                </a:moveTo>
                <a:lnTo>
                  <a:pt x="0" y="26"/>
                </a:lnTo>
                <a:lnTo>
                  <a:pt x="86" y="0"/>
                </a:lnTo>
                <a:lnTo>
                  <a:pt x="175" y="26"/>
                </a:lnTo>
                <a:lnTo>
                  <a:pt x="86" y="56"/>
                </a:lnTo>
                <a:close/>
              </a:path>
            </a:pathLst>
          </a:custGeom>
          <a:solidFill>
            <a:srgbClr val="AFE29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9"/>
          <p:cNvSpPr/>
          <p:nvPr/>
        </p:nvSpPr>
        <p:spPr>
          <a:xfrm>
            <a:off x="10714104" y="6321349"/>
            <a:ext cx="57726" cy="184401"/>
          </a:xfrm>
          <a:custGeom>
            <a:avLst/>
            <a:gdLst/>
            <a:ahLst/>
            <a:cxnLst/>
            <a:rect l="l" t="t" r="r" b="b"/>
            <a:pathLst>
              <a:path w="36" h="115" extrusionOk="0">
                <a:moveTo>
                  <a:pt x="0" y="56"/>
                </a:moveTo>
                <a:lnTo>
                  <a:pt x="16" y="0"/>
                </a:lnTo>
                <a:lnTo>
                  <a:pt x="36" y="56"/>
                </a:lnTo>
                <a:lnTo>
                  <a:pt x="16" y="115"/>
                </a:lnTo>
                <a:lnTo>
                  <a:pt x="0" y="56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9"/>
          <p:cNvSpPr/>
          <p:nvPr/>
        </p:nvSpPr>
        <p:spPr>
          <a:xfrm>
            <a:off x="10649965" y="6383884"/>
            <a:ext cx="184400" cy="59329"/>
          </a:xfrm>
          <a:custGeom>
            <a:avLst/>
            <a:gdLst/>
            <a:ahLst/>
            <a:cxnLst/>
            <a:rect l="l" t="t" r="r" b="b"/>
            <a:pathLst>
              <a:path w="115" h="37" extrusionOk="0">
                <a:moveTo>
                  <a:pt x="56" y="37"/>
                </a:moveTo>
                <a:lnTo>
                  <a:pt x="0" y="17"/>
                </a:lnTo>
                <a:lnTo>
                  <a:pt x="56" y="0"/>
                </a:lnTo>
                <a:lnTo>
                  <a:pt x="115" y="17"/>
                </a:lnTo>
                <a:lnTo>
                  <a:pt x="56" y="37"/>
                </a:lnTo>
                <a:close/>
              </a:path>
            </a:pathLst>
          </a:custGeom>
          <a:solidFill>
            <a:srgbClr val="FED89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9"/>
          <p:cNvSpPr/>
          <p:nvPr/>
        </p:nvSpPr>
        <p:spPr>
          <a:xfrm>
            <a:off x="9450751" y="866292"/>
            <a:ext cx="57726" cy="177987"/>
          </a:xfrm>
          <a:custGeom>
            <a:avLst/>
            <a:gdLst/>
            <a:ahLst/>
            <a:cxnLst/>
            <a:rect l="l" t="t" r="r" b="b"/>
            <a:pathLst>
              <a:path w="36" h="111" extrusionOk="0">
                <a:moveTo>
                  <a:pt x="0" y="55"/>
                </a:moveTo>
                <a:lnTo>
                  <a:pt x="20" y="0"/>
                </a:lnTo>
                <a:lnTo>
                  <a:pt x="36" y="55"/>
                </a:lnTo>
                <a:lnTo>
                  <a:pt x="20" y="111"/>
                </a:lnTo>
                <a:lnTo>
                  <a:pt x="0" y="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9"/>
          <p:cNvSpPr/>
          <p:nvPr/>
        </p:nvSpPr>
        <p:spPr>
          <a:xfrm>
            <a:off x="9388214" y="928827"/>
            <a:ext cx="184400" cy="57726"/>
          </a:xfrm>
          <a:custGeom>
            <a:avLst/>
            <a:gdLst/>
            <a:ahLst/>
            <a:cxnLst/>
            <a:rect l="l" t="t" r="r" b="b"/>
            <a:pathLst>
              <a:path w="115" h="36" extrusionOk="0">
                <a:moveTo>
                  <a:pt x="59" y="36"/>
                </a:moveTo>
                <a:lnTo>
                  <a:pt x="0" y="16"/>
                </a:lnTo>
                <a:lnTo>
                  <a:pt x="59" y="0"/>
                </a:lnTo>
                <a:lnTo>
                  <a:pt x="115" y="16"/>
                </a:lnTo>
                <a:lnTo>
                  <a:pt x="59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9112221" y="6295693"/>
            <a:ext cx="59328" cy="177987"/>
          </a:xfrm>
          <a:custGeom>
            <a:avLst/>
            <a:gdLst/>
            <a:ahLst/>
            <a:cxnLst/>
            <a:rect l="l" t="t" r="r" b="b"/>
            <a:pathLst>
              <a:path w="37" h="111" extrusionOk="0">
                <a:moveTo>
                  <a:pt x="0" y="55"/>
                </a:moveTo>
                <a:lnTo>
                  <a:pt x="20" y="0"/>
                </a:lnTo>
                <a:lnTo>
                  <a:pt x="37" y="55"/>
                </a:lnTo>
                <a:lnTo>
                  <a:pt x="20" y="111"/>
                </a:lnTo>
                <a:lnTo>
                  <a:pt x="0" y="55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9"/>
          <p:cNvSpPr/>
          <p:nvPr/>
        </p:nvSpPr>
        <p:spPr>
          <a:xfrm>
            <a:off x="9054495" y="6353419"/>
            <a:ext cx="179590" cy="57726"/>
          </a:xfrm>
          <a:custGeom>
            <a:avLst/>
            <a:gdLst/>
            <a:ahLst/>
            <a:cxnLst/>
            <a:rect l="l" t="t" r="r" b="b"/>
            <a:pathLst>
              <a:path w="112" h="36" extrusionOk="0">
                <a:moveTo>
                  <a:pt x="56" y="36"/>
                </a:moveTo>
                <a:lnTo>
                  <a:pt x="0" y="19"/>
                </a:lnTo>
                <a:lnTo>
                  <a:pt x="56" y="0"/>
                </a:lnTo>
                <a:lnTo>
                  <a:pt x="112" y="19"/>
                </a:lnTo>
                <a:lnTo>
                  <a:pt x="56" y="36"/>
                </a:lnTo>
                <a:close/>
              </a:path>
            </a:pathLst>
          </a:custGeom>
          <a:solidFill>
            <a:srgbClr val="CEF2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9551770" y="1446754"/>
            <a:ext cx="52915" cy="152332"/>
          </a:xfrm>
          <a:custGeom>
            <a:avLst/>
            <a:gdLst/>
            <a:ahLst/>
            <a:cxnLst/>
            <a:rect l="l" t="t" r="r" b="b"/>
            <a:pathLst>
              <a:path w="33" h="95" extrusionOk="0">
                <a:moveTo>
                  <a:pt x="0" y="49"/>
                </a:moveTo>
                <a:lnTo>
                  <a:pt x="16" y="0"/>
                </a:lnTo>
                <a:lnTo>
                  <a:pt x="33" y="49"/>
                </a:lnTo>
                <a:lnTo>
                  <a:pt x="16" y="95"/>
                </a:lnTo>
                <a:lnTo>
                  <a:pt x="0" y="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9"/>
          <p:cNvSpPr/>
          <p:nvPr/>
        </p:nvSpPr>
        <p:spPr>
          <a:xfrm>
            <a:off x="9498856" y="1498065"/>
            <a:ext cx="152331" cy="48105"/>
          </a:xfrm>
          <a:custGeom>
            <a:avLst/>
            <a:gdLst/>
            <a:ahLst/>
            <a:cxnLst/>
            <a:rect l="l" t="t" r="r" b="b"/>
            <a:pathLst>
              <a:path w="95" h="30" extrusionOk="0">
                <a:moveTo>
                  <a:pt x="49" y="30"/>
                </a:moveTo>
                <a:lnTo>
                  <a:pt x="0" y="17"/>
                </a:lnTo>
                <a:lnTo>
                  <a:pt x="49" y="0"/>
                </a:lnTo>
                <a:lnTo>
                  <a:pt x="95" y="17"/>
                </a:lnTo>
                <a:lnTo>
                  <a:pt x="49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8863875" y="3219580"/>
            <a:ext cx="48105" cy="153935"/>
          </a:xfrm>
          <a:custGeom>
            <a:avLst/>
            <a:gdLst/>
            <a:ahLst/>
            <a:cxnLst/>
            <a:rect l="l" t="t" r="r" b="b"/>
            <a:pathLst>
              <a:path w="30" h="96" extrusionOk="0">
                <a:moveTo>
                  <a:pt x="0" y="50"/>
                </a:moveTo>
                <a:lnTo>
                  <a:pt x="14" y="0"/>
                </a:lnTo>
                <a:lnTo>
                  <a:pt x="30" y="50"/>
                </a:lnTo>
                <a:lnTo>
                  <a:pt x="14" y="96"/>
                </a:lnTo>
                <a:lnTo>
                  <a:pt x="0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9"/>
          <p:cNvSpPr/>
          <p:nvPr/>
        </p:nvSpPr>
        <p:spPr>
          <a:xfrm>
            <a:off x="8812563" y="3272494"/>
            <a:ext cx="152331" cy="48105"/>
          </a:xfrm>
          <a:custGeom>
            <a:avLst/>
            <a:gdLst/>
            <a:ahLst/>
            <a:cxnLst/>
            <a:rect l="l" t="t" r="r" b="b"/>
            <a:pathLst>
              <a:path w="95" h="30" extrusionOk="0">
                <a:moveTo>
                  <a:pt x="46" y="30"/>
                </a:moveTo>
                <a:lnTo>
                  <a:pt x="0" y="17"/>
                </a:lnTo>
                <a:lnTo>
                  <a:pt x="46" y="0"/>
                </a:lnTo>
                <a:lnTo>
                  <a:pt x="95" y="17"/>
                </a:lnTo>
                <a:lnTo>
                  <a:pt x="46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473455" y="142462"/>
            <a:ext cx="4825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9"/>
          <p:cNvSpPr/>
          <p:nvPr/>
        </p:nvSpPr>
        <p:spPr>
          <a:xfrm>
            <a:off x="1381969" y="1130449"/>
            <a:ext cx="600900" cy="600900"/>
          </a:xfrm>
          <a:prstGeom prst="ellipse">
            <a:avLst/>
          </a:prstGeom>
          <a:gradFill>
            <a:gsLst>
              <a:gs pos="0">
                <a:srgbClr val="33CCFF"/>
              </a:gs>
              <a:gs pos="40000">
                <a:srgbClr val="1CA2CF"/>
              </a:gs>
              <a:gs pos="100000">
                <a:srgbClr val="006C9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1036750" y="1949925"/>
            <a:ext cx="20355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JSON Objects (</a:t>
            </a:r>
            <a:r>
              <a:rPr lang="en-US">
                <a:solidFill>
                  <a:schemeClr val="dk1"/>
                </a:solidFill>
              </a:rPr>
              <a:t>120434</a:t>
            </a:r>
            <a:r>
              <a:rPr lang="en-US"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9"/>
          <p:cNvSpPr/>
          <p:nvPr/>
        </p:nvSpPr>
        <p:spPr>
          <a:xfrm>
            <a:off x="5715361" y="1206649"/>
            <a:ext cx="600900" cy="600900"/>
          </a:xfrm>
          <a:prstGeom prst="ellipse">
            <a:avLst/>
          </a:prstGeom>
          <a:gradFill>
            <a:gsLst>
              <a:gs pos="0">
                <a:srgbClr val="33CCFF"/>
              </a:gs>
              <a:gs pos="40000">
                <a:srgbClr val="1CA2CF"/>
              </a:gs>
              <a:gs pos="100000">
                <a:srgbClr val="006C9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9"/>
          <p:cNvSpPr/>
          <p:nvPr/>
        </p:nvSpPr>
        <p:spPr>
          <a:xfrm>
            <a:off x="5399650" y="2005644"/>
            <a:ext cx="1671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Tweet Processing</a:t>
            </a: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9"/>
          <p:cNvSpPr/>
          <p:nvPr/>
        </p:nvSpPr>
        <p:spPr>
          <a:xfrm>
            <a:off x="9743952" y="1206649"/>
            <a:ext cx="600900" cy="600900"/>
          </a:xfrm>
          <a:prstGeom prst="ellipse">
            <a:avLst/>
          </a:prstGeom>
          <a:gradFill>
            <a:gsLst>
              <a:gs pos="0">
                <a:srgbClr val="33CCFF"/>
              </a:gs>
              <a:gs pos="40000">
                <a:srgbClr val="1CA2CF"/>
              </a:gs>
              <a:gs pos="100000">
                <a:srgbClr val="006C9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9"/>
          <p:cNvSpPr/>
          <p:nvPr/>
        </p:nvSpPr>
        <p:spPr>
          <a:xfrm>
            <a:off x="9325475" y="2061194"/>
            <a:ext cx="16710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MongoDB Collections</a:t>
            </a: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9"/>
          <p:cNvSpPr/>
          <p:nvPr/>
        </p:nvSpPr>
        <p:spPr>
          <a:xfrm>
            <a:off x="473449" y="2316806"/>
            <a:ext cx="2598900" cy="409200"/>
          </a:xfrm>
          <a:prstGeom prst="roundRect">
            <a:avLst>
              <a:gd name="adj" fmla="val 50000"/>
            </a:avLst>
          </a:prstGeom>
          <a:solidFill>
            <a:srgbClr val="006C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Tweets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29"/>
          <p:cNvCxnSpPr/>
          <p:nvPr/>
        </p:nvCxnSpPr>
        <p:spPr>
          <a:xfrm>
            <a:off x="3509814" y="1507069"/>
            <a:ext cx="450000" cy="0"/>
          </a:xfrm>
          <a:prstGeom prst="straightConnector1">
            <a:avLst/>
          </a:prstGeom>
          <a:noFill/>
          <a:ln w="9525" cap="flat" cmpd="sng">
            <a:solidFill>
              <a:srgbClr val="083D6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8" name="Google Shape;438;p29"/>
          <p:cNvCxnSpPr/>
          <p:nvPr/>
        </p:nvCxnSpPr>
        <p:spPr>
          <a:xfrm>
            <a:off x="7919406" y="1507069"/>
            <a:ext cx="450000" cy="0"/>
          </a:xfrm>
          <a:prstGeom prst="straightConnector1">
            <a:avLst/>
          </a:prstGeom>
          <a:noFill/>
          <a:ln w="9525" cap="flat" cmpd="sng">
            <a:solidFill>
              <a:srgbClr val="083D6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" name="Google Shape;439;p29"/>
          <p:cNvSpPr/>
          <p:nvPr/>
        </p:nvSpPr>
        <p:spPr>
          <a:xfrm>
            <a:off x="2396299" y="29875"/>
            <a:ext cx="76146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8DC3"/>
              </a:buClr>
              <a:buSzPts val="4800"/>
              <a:buFont typeface="Quattrocento Sans"/>
              <a:buNone/>
            </a:pPr>
            <a:r>
              <a:rPr lang="en-US" sz="4800" b="1" i="0" u="none" strike="noStrike" cap="none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MongoDB - Non Rela</a:t>
            </a:r>
            <a:r>
              <a:rPr lang="en-US" sz="4800" b="1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tional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29"/>
          <p:cNvGrpSpPr/>
          <p:nvPr/>
        </p:nvGrpSpPr>
        <p:grpSpPr>
          <a:xfrm>
            <a:off x="10424327" y="142443"/>
            <a:ext cx="1738324" cy="288804"/>
            <a:chOff x="615636" y="839208"/>
            <a:chExt cx="2218099" cy="368514"/>
          </a:xfrm>
        </p:grpSpPr>
        <p:pic>
          <p:nvPicPr>
            <p:cNvPr id="441" name="Google Shape;441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29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3" name="Google Shape;443;p29"/>
          <p:cNvPicPr preferRelativeResize="0"/>
          <p:nvPr/>
        </p:nvPicPr>
        <p:blipFill rotWithShape="1">
          <a:blip r:embed="rId4">
            <a:alphaModFix/>
          </a:blip>
          <a:srcRect l="2810" t="4090" r="-2810" b="-4089"/>
          <a:stretch/>
        </p:blipFill>
        <p:spPr>
          <a:xfrm>
            <a:off x="247413" y="3524013"/>
            <a:ext cx="4786902" cy="359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9"/>
          <p:cNvSpPr/>
          <p:nvPr/>
        </p:nvSpPr>
        <p:spPr>
          <a:xfrm rot="-5400000">
            <a:off x="-903925" y="4107750"/>
            <a:ext cx="2589000" cy="1683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"/>
          <p:cNvSpPr txBox="1"/>
          <p:nvPr/>
        </p:nvSpPr>
        <p:spPr>
          <a:xfrm>
            <a:off x="3345650" y="2445063"/>
            <a:ext cx="192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83D65"/>
                </a:solidFill>
                <a:latin typeface="Calibri"/>
                <a:ea typeface="Calibri"/>
                <a:cs typeface="Calibri"/>
                <a:sym typeface="Calibri"/>
              </a:rPr>
              <a:t>Check Duplicates</a:t>
            </a:r>
            <a:endParaRPr>
              <a:solidFill>
                <a:srgbClr val="083D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475" y="3070463"/>
            <a:ext cx="3711484" cy="258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9401" y="3082151"/>
            <a:ext cx="3625025" cy="273762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9"/>
          <p:cNvSpPr/>
          <p:nvPr/>
        </p:nvSpPr>
        <p:spPr>
          <a:xfrm>
            <a:off x="9926458" y="5321258"/>
            <a:ext cx="510900" cy="2745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68D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/>
          <p:nvPr/>
        </p:nvSpPr>
        <p:spPr>
          <a:xfrm rot="5402017">
            <a:off x="10878137" y="4313858"/>
            <a:ext cx="511200" cy="2742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1B9E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9"/>
          <p:cNvSpPr/>
          <p:nvPr/>
        </p:nvSpPr>
        <p:spPr>
          <a:xfrm rot="2858633">
            <a:off x="10020724" y="4413775"/>
            <a:ext cx="280525" cy="74324"/>
          </a:xfrm>
          <a:prstGeom prst="rightArrow">
            <a:avLst>
              <a:gd name="adj1" fmla="val 50000"/>
              <a:gd name="adj2" fmla="val 86757"/>
            </a:avLst>
          </a:prstGeom>
          <a:solidFill>
            <a:srgbClr val="468D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 rot="5400000">
            <a:off x="4080025" y="1657000"/>
            <a:ext cx="219900" cy="1688700"/>
          </a:xfrm>
          <a:prstGeom prst="bentArrow">
            <a:avLst>
              <a:gd name="adj1" fmla="val 25000"/>
              <a:gd name="adj2" fmla="val 22516"/>
              <a:gd name="adj3" fmla="val 25000"/>
              <a:gd name="adj4" fmla="val 43750"/>
            </a:avLst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 txBox="1"/>
          <p:nvPr/>
        </p:nvSpPr>
        <p:spPr>
          <a:xfrm>
            <a:off x="2412550" y="574225"/>
            <a:ext cx="18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9"/>
          <p:cNvSpPr/>
          <p:nvPr/>
        </p:nvSpPr>
        <p:spPr>
          <a:xfrm>
            <a:off x="714601" y="3013724"/>
            <a:ext cx="2357748" cy="122342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9"/>
          <p:cNvSpPr txBox="1"/>
          <p:nvPr/>
        </p:nvSpPr>
        <p:spPr>
          <a:xfrm>
            <a:off x="772975" y="3209663"/>
            <a:ext cx="2241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Tweets : 41529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Retweets : 72244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Quoted tweets : 8696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Replies : 16132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0"/>
          <p:cNvSpPr/>
          <p:nvPr/>
        </p:nvSpPr>
        <p:spPr>
          <a:xfrm>
            <a:off x="7151168" y="0"/>
            <a:ext cx="5040832" cy="6870700"/>
          </a:xfrm>
          <a:custGeom>
            <a:avLst/>
            <a:gdLst/>
            <a:ahLst/>
            <a:cxnLst/>
            <a:rect l="l" t="t" r="r" b="b"/>
            <a:pathLst>
              <a:path w="5040832" h="6870700" extrusionOk="0">
                <a:moveTo>
                  <a:pt x="2383203" y="0"/>
                </a:moveTo>
                <a:lnTo>
                  <a:pt x="5040832" y="0"/>
                </a:lnTo>
                <a:lnTo>
                  <a:pt x="5040832" y="6870700"/>
                </a:lnTo>
                <a:lnTo>
                  <a:pt x="846048" y="6870700"/>
                </a:lnTo>
                <a:lnTo>
                  <a:pt x="760398" y="6749028"/>
                </a:lnTo>
                <a:cubicBezTo>
                  <a:pt x="-497282" y="4859151"/>
                  <a:pt x="-180304" y="2233636"/>
                  <a:pt x="1603459" y="590571"/>
                </a:cubicBezTo>
                <a:cubicBezTo>
                  <a:pt x="1788425" y="420161"/>
                  <a:pt x="1982554" y="266302"/>
                  <a:pt x="2183943" y="12895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235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61" name="Google Shape;461;p30"/>
          <p:cNvGraphicFramePr/>
          <p:nvPr/>
        </p:nvGraphicFramePr>
        <p:xfrm>
          <a:off x="-1024789" y="2336380"/>
          <a:ext cx="5137625" cy="2849600"/>
        </p:xfrm>
        <a:graphic>
          <a:graphicData uri="http://schemas.openxmlformats.org/drawingml/2006/table">
            <a:tbl>
              <a:tblPr firstRow="1" bandRow="1">
                <a:noFill/>
                <a:tableStyleId>{37F5BD8D-E684-4BD1-9BFF-2031F878EBB1}</a:tableStyleId>
              </a:tblPr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006C92"/>
                        </a:solidFill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006C92"/>
                        </a:solidFill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006C92"/>
                          </a:solidFill>
                        </a:rPr>
                        <a:t>Indexed Column</a:t>
                      </a:r>
                      <a:endParaRPr sz="1800" u="none" strike="noStrike" cap="none">
                        <a:solidFill>
                          <a:srgbClr val="006C92"/>
                        </a:solidFill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400" b="1" u="none" strike="noStrike" cap="none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2000" b="1">
                          <a:solidFill>
                            <a:srgbClr val="3F3F3F"/>
                          </a:solidFill>
                        </a:rPr>
                        <a:t>User ID</a:t>
                      </a:r>
                      <a:endParaRPr sz="2000" b="1" u="none" strike="noStrike" cap="none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400" b="1" u="none" strike="noStrike" cap="none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2000" b="1">
                          <a:solidFill>
                            <a:srgbClr val="3F3F3F"/>
                          </a:solidFill>
                        </a:rPr>
                        <a:t>Screen name, Created at, </a:t>
                      </a:r>
                      <a:endParaRPr sz="2000" b="1">
                        <a:solidFill>
                          <a:srgbClr val="3F3F3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2000" b="1">
                          <a:solidFill>
                            <a:srgbClr val="3F3F3F"/>
                          </a:solidFill>
                        </a:rPr>
                        <a:t>Followers count</a:t>
                      </a:r>
                      <a:endParaRPr sz="2000" b="1" u="none" strike="noStrike" cap="none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2400" b="1" u="none" strike="noStrike" cap="none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2000" b="1">
                          <a:solidFill>
                            <a:srgbClr val="3F3F3F"/>
                          </a:solidFill>
                        </a:rPr>
                        <a:t>Followers Count</a:t>
                      </a:r>
                      <a:endParaRPr sz="2000" b="1" u="none" strike="noStrike" cap="none"/>
                    </a:p>
                  </a:txBody>
                  <a:tcPr marL="91450" marR="91450" marT="45725" marB="45725" anchor="ctr"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2" name="Google Shape;462;p30"/>
          <p:cNvSpPr/>
          <p:nvPr/>
        </p:nvSpPr>
        <p:spPr>
          <a:xfrm>
            <a:off x="365970" y="1"/>
            <a:ext cx="3216806" cy="1068204"/>
          </a:xfrm>
          <a:custGeom>
            <a:avLst/>
            <a:gdLst/>
            <a:ahLst/>
            <a:cxnLst/>
            <a:rect l="l" t="t" r="r" b="b"/>
            <a:pathLst>
              <a:path w="747" h="248" extrusionOk="0">
                <a:moveTo>
                  <a:pt x="747" y="0"/>
                </a:moveTo>
                <a:cubicBezTo>
                  <a:pt x="0" y="0"/>
                  <a:pt x="0" y="0"/>
                  <a:pt x="0" y="0"/>
                </a:cubicBezTo>
                <a:cubicBezTo>
                  <a:pt x="68" y="117"/>
                  <a:pt x="229" y="185"/>
                  <a:pt x="368" y="234"/>
                </a:cubicBezTo>
                <a:cubicBezTo>
                  <a:pt x="395" y="244"/>
                  <a:pt x="422" y="248"/>
                  <a:pt x="448" y="248"/>
                </a:cubicBezTo>
                <a:cubicBezTo>
                  <a:pt x="582" y="248"/>
                  <a:pt x="699" y="132"/>
                  <a:pt x="747" y="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A7E8FF">
                  <a:alpha val="28235"/>
                </a:srgbClr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0"/>
          <p:cNvSpPr/>
          <p:nvPr/>
        </p:nvSpPr>
        <p:spPr>
          <a:xfrm>
            <a:off x="3758217" y="169531"/>
            <a:ext cx="831609" cy="559028"/>
          </a:xfrm>
          <a:custGeom>
            <a:avLst/>
            <a:gdLst/>
            <a:ahLst/>
            <a:cxnLst/>
            <a:rect l="l" t="t" r="r" b="b"/>
            <a:pathLst>
              <a:path w="903" h="602" extrusionOk="0">
                <a:moveTo>
                  <a:pt x="888" y="572"/>
                </a:moveTo>
                <a:lnTo>
                  <a:pt x="843" y="572"/>
                </a:lnTo>
                <a:lnTo>
                  <a:pt x="843" y="16"/>
                </a:lnTo>
                <a:lnTo>
                  <a:pt x="843" y="12"/>
                </a:lnTo>
                <a:lnTo>
                  <a:pt x="842" y="9"/>
                </a:lnTo>
                <a:lnTo>
                  <a:pt x="840" y="7"/>
                </a:lnTo>
                <a:lnTo>
                  <a:pt x="838" y="5"/>
                </a:lnTo>
                <a:lnTo>
                  <a:pt x="836" y="3"/>
                </a:lnTo>
                <a:lnTo>
                  <a:pt x="834" y="2"/>
                </a:lnTo>
                <a:lnTo>
                  <a:pt x="831" y="1"/>
                </a:lnTo>
                <a:lnTo>
                  <a:pt x="828" y="1"/>
                </a:lnTo>
                <a:lnTo>
                  <a:pt x="707" y="0"/>
                </a:lnTo>
                <a:lnTo>
                  <a:pt x="704" y="1"/>
                </a:lnTo>
                <a:lnTo>
                  <a:pt x="701" y="2"/>
                </a:lnTo>
                <a:lnTo>
                  <a:pt x="699" y="3"/>
                </a:lnTo>
                <a:lnTo>
                  <a:pt x="697" y="5"/>
                </a:lnTo>
                <a:lnTo>
                  <a:pt x="695" y="7"/>
                </a:lnTo>
                <a:lnTo>
                  <a:pt x="694" y="9"/>
                </a:lnTo>
                <a:lnTo>
                  <a:pt x="692" y="12"/>
                </a:lnTo>
                <a:lnTo>
                  <a:pt x="692" y="16"/>
                </a:lnTo>
                <a:lnTo>
                  <a:pt x="692" y="572"/>
                </a:lnTo>
                <a:lnTo>
                  <a:pt x="632" y="572"/>
                </a:lnTo>
                <a:lnTo>
                  <a:pt x="632" y="286"/>
                </a:lnTo>
                <a:lnTo>
                  <a:pt x="631" y="283"/>
                </a:lnTo>
                <a:lnTo>
                  <a:pt x="631" y="281"/>
                </a:lnTo>
                <a:lnTo>
                  <a:pt x="629" y="277"/>
                </a:lnTo>
                <a:lnTo>
                  <a:pt x="628" y="275"/>
                </a:lnTo>
                <a:lnTo>
                  <a:pt x="626" y="274"/>
                </a:lnTo>
                <a:lnTo>
                  <a:pt x="623" y="272"/>
                </a:lnTo>
                <a:lnTo>
                  <a:pt x="621" y="271"/>
                </a:lnTo>
                <a:lnTo>
                  <a:pt x="617" y="271"/>
                </a:lnTo>
                <a:lnTo>
                  <a:pt x="496" y="271"/>
                </a:lnTo>
                <a:lnTo>
                  <a:pt x="494" y="271"/>
                </a:lnTo>
                <a:lnTo>
                  <a:pt x="491" y="272"/>
                </a:lnTo>
                <a:lnTo>
                  <a:pt x="489" y="274"/>
                </a:lnTo>
                <a:lnTo>
                  <a:pt x="487" y="275"/>
                </a:lnTo>
                <a:lnTo>
                  <a:pt x="484" y="277"/>
                </a:lnTo>
                <a:lnTo>
                  <a:pt x="482" y="281"/>
                </a:lnTo>
                <a:lnTo>
                  <a:pt x="482" y="283"/>
                </a:lnTo>
                <a:lnTo>
                  <a:pt x="481" y="286"/>
                </a:lnTo>
                <a:lnTo>
                  <a:pt x="481" y="572"/>
                </a:lnTo>
                <a:lnTo>
                  <a:pt x="421" y="572"/>
                </a:lnTo>
                <a:lnTo>
                  <a:pt x="421" y="196"/>
                </a:lnTo>
                <a:lnTo>
                  <a:pt x="421" y="193"/>
                </a:lnTo>
                <a:lnTo>
                  <a:pt x="420" y="190"/>
                </a:lnTo>
                <a:lnTo>
                  <a:pt x="419" y="187"/>
                </a:lnTo>
                <a:lnTo>
                  <a:pt x="417" y="185"/>
                </a:lnTo>
                <a:lnTo>
                  <a:pt x="415" y="183"/>
                </a:lnTo>
                <a:lnTo>
                  <a:pt x="413" y="182"/>
                </a:lnTo>
                <a:lnTo>
                  <a:pt x="409" y="181"/>
                </a:lnTo>
                <a:lnTo>
                  <a:pt x="406" y="181"/>
                </a:lnTo>
                <a:lnTo>
                  <a:pt x="286" y="181"/>
                </a:lnTo>
                <a:lnTo>
                  <a:pt x="283" y="181"/>
                </a:lnTo>
                <a:lnTo>
                  <a:pt x="280" y="182"/>
                </a:lnTo>
                <a:lnTo>
                  <a:pt x="277" y="183"/>
                </a:lnTo>
                <a:lnTo>
                  <a:pt x="275" y="185"/>
                </a:lnTo>
                <a:lnTo>
                  <a:pt x="273" y="187"/>
                </a:lnTo>
                <a:lnTo>
                  <a:pt x="272" y="190"/>
                </a:lnTo>
                <a:lnTo>
                  <a:pt x="271" y="193"/>
                </a:lnTo>
                <a:lnTo>
                  <a:pt x="271" y="196"/>
                </a:lnTo>
                <a:lnTo>
                  <a:pt x="271" y="572"/>
                </a:lnTo>
                <a:lnTo>
                  <a:pt x="211" y="572"/>
                </a:lnTo>
                <a:lnTo>
                  <a:pt x="211" y="406"/>
                </a:lnTo>
                <a:lnTo>
                  <a:pt x="210" y="404"/>
                </a:lnTo>
                <a:lnTo>
                  <a:pt x="210" y="401"/>
                </a:lnTo>
                <a:lnTo>
                  <a:pt x="208" y="399"/>
                </a:lnTo>
                <a:lnTo>
                  <a:pt x="207" y="396"/>
                </a:lnTo>
                <a:lnTo>
                  <a:pt x="204" y="394"/>
                </a:lnTo>
                <a:lnTo>
                  <a:pt x="201" y="393"/>
                </a:lnTo>
                <a:lnTo>
                  <a:pt x="199" y="392"/>
                </a:lnTo>
                <a:lnTo>
                  <a:pt x="196" y="391"/>
                </a:lnTo>
                <a:lnTo>
                  <a:pt x="75" y="391"/>
                </a:lnTo>
                <a:lnTo>
                  <a:pt x="73" y="392"/>
                </a:lnTo>
                <a:lnTo>
                  <a:pt x="69" y="392"/>
                </a:lnTo>
                <a:lnTo>
                  <a:pt x="67" y="394"/>
                </a:lnTo>
                <a:lnTo>
                  <a:pt x="65" y="396"/>
                </a:lnTo>
                <a:lnTo>
                  <a:pt x="63" y="399"/>
                </a:lnTo>
                <a:lnTo>
                  <a:pt x="62" y="401"/>
                </a:lnTo>
                <a:lnTo>
                  <a:pt x="61" y="404"/>
                </a:lnTo>
                <a:lnTo>
                  <a:pt x="60" y="406"/>
                </a:lnTo>
                <a:lnTo>
                  <a:pt x="60" y="572"/>
                </a:lnTo>
                <a:lnTo>
                  <a:pt x="15" y="572"/>
                </a:lnTo>
                <a:lnTo>
                  <a:pt x="11" y="572"/>
                </a:lnTo>
                <a:lnTo>
                  <a:pt x="9" y="573"/>
                </a:lnTo>
                <a:lnTo>
                  <a:pt x="6" y="575"/>
                </a:lnTo>
                <a:lnTo>
                  <a:pt x="4" y="577"/>
                </a:lnTo>
                <a:lnTo>
                  <a:pt x="3" y="579"/>
                </a:lnTo>
                <a:lnTo>
                  <a:pt x="1" y="581"/>
                </a:lnTo>
                <a:lnTo>
                  <a:pt x="1" y="584"/>
                </a:lnTo>
                <a:lnTo>
                  <a:pt x="0" y="587"/>
                </a:lnTo>
                <a:lnTo>
                  <a:pt x="1" y="591"/>
                </a:lnTo>
                <a:lnTo>
                  <a:pt x="1" y="593"/>
                </a:lnTo>
                <a:lnTo>
                  <a:pt x="3" y="596"/>
                </a:lnTo>
                <a:lnTo>
                  <a:pt x="4" y="598"/>
                </a:lnTo>
                <a:lnTo>
                  <a:pt x="6" y="600"/>
                </a:lnTo>
                <a:lnTo>
                  <a:pt x="9" y="601"/>
                </a:lnTo>
                <a:lnTo>
                  <a:pt x="11" y="602"/>
                </a:lnTo>
                <a:lnTo>
                  <a:pt x="15" y="602"/>
                </a:lnTo>
                <a:lnTo>
                  <a:pt x="75" y="602"/>
                </a:lnTo>
                <a:lnTo>
                  <a:pt x="196" y="602"/>
                </a:lnTo>
                <a:lnTo>
                  <a:pt x="286" y="602"/>
                </a:lnTo>
                <a:lnTo>
                  <a:pt x="406" y="602"/>
                </a:lnTo>
                <a:lnTo>
                  <a:pt x="496" y="602"/>
                </a:lnTo>
                <a:lnTo>
                  <a:pt x="617" y="602"/>
                </a:lnTo>
                <a:lnTo>
                  <a:pt x="707" y="602"/>
                </a:lnTo>
                <a:lnTo>
                  <a:pt x="828" y="602"/>
                </a:lnTo>
                <a:lnTo>
                  <a:pt x="888" y="602"/>
                </a:lnTo>
                <a:lnTo>
                  <a:pt x="891" y="602"/>
                </a:lnTo>
                <a:lnTo>
                  <a:pt x="894" y="601"/>
                </a:lnTo>
                <a:lnTo>
                  <a:pt x="896" y="600"/>
                </a:lnTo>
                <a:lnTo>
                  <a:pt x="898" y="598"/>
                </a:lnTo>
                <a:lnTo>
                  <a:pt x="901" y="596"/>
                </a:lnTo>
                <a:lnTo>
                  <a:pt x="902" y="593"/>
                </a:lnTo>
                <a:lnTo>
                  <a:pt x="903" y="591"/>
                </a:lnTo>
                <a:lnTo>
                  <a:pt x="903" y="587"/>
                </a:lnTo>
                <a:lnTo>
                  <a:pt x="903" y="584"/>
                </a:lnTo>
                <a:lnTo>
                  <a:pt x="902" y="581"/>
                </a:lnTo>
                <a:lnTo>
                  <a:pt x="901" y="579"/>
                </a:lnTo>
                <a:lnTo>
                  <a:pt x="898" y="577"/>
                </a:lnTo>
                <a:lnTo>
                  <a:pt x="896" y="575"/>
                </a:lnTo>
                <a:lnTo>
                  <a:pt x="894" y="573"/>
                </a:lnTo>
                <a:lnTo>
                  <a:pt x="891" y="572"/>
                </a:lnTo>
                <a:lnTo>
                  <a:pt x="888" y="572"/>
                </a:lnTo>
                <a:close/>
              </a:path>
            </a:pathLst>
          </a:custGeom>
          <a:gradFill>
            <a:gsLst>
              <a:gs pos="0">
                <a:srgbClr val="006C92"/>
              </a:gs>
              <a:gs pos="100000">
                <a:srgbClr val="A7E8FF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p30"/>
          <p:cNvGrpSpPr/>
          <p:nvPr/>
        </p:nvGrpSpPr>
        <p:grpSpPr>
          <a:xfrm>
            <a:off x="10073427" y="272168"/>
            <a:ext cx="1738324" cy="288804"/>
            <a:chOff x="615636" y="839208"/>
            <a:chExt cx="2218099" cy="368514"/>
          </a:xfrm>
        </p:grpSpPr>
        <p:pic>
          <p:nvPicPr>
            <p:cNvPr id="465" name="Google Shape;465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30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7" name="Google Shape;467;p30"/>
          <p:cNvPicPr preferRelativeResize="0"/>
          <p:nvPr/>
        </p:nvPicPr>
        <p:blipFill rotWithShape="1">
          <a:blip r:embed="rId4">
            <a:alphaModFix/>
          </a:blip>
          <a:srcRect l="-2335" t="-2170" r="54173" b="2170"/>
          <a:stretch/>
        </p:blipFill>
        <p:spPr>
          <a:xfrm>
            <a:off x="4813050" y="2075250"/>
            <a:ext cx="279280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0"/>
          <p:cNvSpPr txBox="1"/>
          <p:nvPr/>
        </p:nvSpPr>
        <p:spPr>
          <a:xfrm>
            <a:off x="7972425" y="1157988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MongoDB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69" name="Google Shape;469;p30"/>
          <p:cNvSpPr txBox="1"/>
          <p:nvPr/>
        </p:nvSpPr>
        <p:spPr>
          <a:xfrm>
            <a:off x="4709450" y="-451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006C9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Indexing</a:t>
            </a:r>
            <a:endParaRPr>
              <a:solidFill>
                <a:srgbClr val="006C92"/>
              </a:solidFill>
            </a:endParaRPr>
          </a:p>
        </p:txBody>
      </p:sp>
      <p:sp>
        <p:nvSpPr>
          <p:cNvPr id="470" name="Google Shape;470;p30"/>
          <p:cNvSpPr txBox="1"/>
          <p:nvPr/>
        </p:nvSpPr>
        <p:spPr>
          <a:xfrm>
            <a:off x="1112825" y="11580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MySQL</a:t>
            </a:r>
            <a:endParaRPr/>
          </a:p>
        </p:txBody>
      </p:sp>
      <p:pic>
        <p:nvPicPr>
          <p:cNvPr id="471" name="Google Shape;4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450" y="773288"/>
            <a:ext cx="6831775" cy="51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/>
          <p:nvPr/>
        </p:nvSpPr>
        <p:spPr>
          <a:xfrm>
            <a:off x="35200" y="827650"/>
            <a:ext cx="12192000" cy="5946600"/>
          </a:xfrm>
          <a:prstGeom prst="rect">
            <a:avLst/>
          </a:prstGeom>
          <a:solidFill>
            <a:srgbClr val="E6F9FF">
              <a:alpha val="4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1"/>
          <p:cNvSpPr/>
          <p:nvPr/>
        </p:nvSpPr>
        <p:spPr>
          <a:xfrm rot="-665128">
            <a:off x="17874" y="4817537"/>
            <a:ext cx="12156238" cy="3362896"/>
          </a:xfrm>
          <a:custGeom>
            <a:avLst/>
            <a:gdLst/>
            <a:ahLst/>
            <a:cxnLst/>
            <a:rect l="l" t="t" r="r" b="b"/>
            <a:pathLst>
              <a:path w="12141904" h="3358931" extrusionOk="0">
                <a:moveTo>
                  <a:pt x="10482419" y="1391398"/>
                </a:moveTo>
                <a:cubicBezTo>
                  <a:pt x="10806639" y="1468377"/>
                  <a:pt x="11155099" y="1625205"/>
                  <a:pt x="11543185" y="1897756"/>
                </a:cubicBezTo>
                <a:cubicBezTo>
                  <a:pt x="11795633" y="2071062"/>
                  <a:pt x="11985400" y="2248784"/>
                  <a:pt x="12124757" y="2429571"/>
                </a:cubicBezTo>
                <a:lnTo>
                  <a:pt x="12141904" y="2454907"/>
                </a:lnTo>
                <a:lnTo>
                  <a:pt x="11964957" y="3358931"/>
                </a:lnTo>
                <a:lnTo>
                  <a:pt x="0" y="1016997"/>
                </a:lnTo>
                <a:lnTo>
                  <a:pt x="113090" y="439218"/>
                </a:lnTo>
                <a:lnTo>
                  <a:pt x="215771" y="374444"/>
                </a:lnTo>
                <a:cubicBezTo>
                  <a:pt x="1091321" y="-148057"/>
                  <a:pt x="2087350" y="-266650"/>
                  <a:pt x="4018171" y="968714"/>
                </a:cubicBezTo>
                <a:cubicBezTo>
                  <a:pt x="6206819" y="2371756"/>
                  <a:pt x="7448692" y="2011516"/>
                  <a:pt x="8530720" y="1660755"/>
                </a:cubicBezTo>
                <a:cubicBezTo>
                  <a:pt x="9173174" y="1439160"/>
                  <a:pt x="9769134" y="1222045"/>
                  <a:pt x="10482419" y="1391398"/>
                </a:cubicBezTo>
                <a:close/>
              </a:path>
            </a:pathLst>
          </a:custGeom>
          <a:gradFill>
            <a:gsLst>
              <a:gs pos="0">
                <a:srgbClr val="A7E8FF"/>
              </a:gs>
              <a:gs pos="22000">
                <a:srgbClr val="A7E8FF"/>
              </a:gs>
              <a:gs pos="86000">
                <a:srgbClr val="A7E8FF">
                  <a:alpha val="0"/>
                </a:srgbClr>
              </a:gs>
              <a:gs pos="100000">
                <a:srgbClr val="A7E8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1"/>
          <p:cNvSpPr txBox="1"/>
          <p:nvPr/>
        </p:nvSpPr>
        <p:spPr>
          <a:xfrm>
            <a:off x="1448653" y="291380"/>
            <a:ext cx="9291343" cy="11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31"/>
          <p:cNvGrpSpPr/>
          <p:nvPr/>
        </p:nvGrpSpPr>
        <p:grpSpPr>
          <a:xfrm>
            <a:off x="996734" y="3145111"/>
            <a:ext cx="2600087" cy="1311684"/>
            <a:chOff x="1008709" y="3073529"/>
            <a:chExt cx="2600087" cy="1311684"/>
          </a:xfrm>
        </p:grpSpPr>
        <p:sp>
          <p:nvSpPr>
            <p:cNvPr id="481" name="Google Shape;481;p31"/>
            <p:cNvSpPr txBox="1"/>
            <p:nvPr/>
          </p:nvSpPr>
          <p:spPr>
            <a:xfrm>
              <a:off x="1008709" y="3073529"/>
              <a:ext cx="25124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008709" y="3431106"/>
              <a:ext cx="2600087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31"/>
          <p:cNvSpPr/>
          <p:nvPr/>
        </p:nvSpPr>
        <p:spPr>
          <a:xfrm>
            <a:off x="8583205" y="3479605"/>
            <a:ext cx="2600087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31"/>
          <p:cNvGrpSpPr/>
          <p:nvPr/>
        </p:nvGrpSpPr>
        <p:grpSpPr>
          <a:xfrm>
            <a:off x="10739996" y="2473139"/>
            <a:ext cx="285750" cy="285750"/>
            <a:chOff x="11028363" y="771525"/>
            <a:chExt cx="285750" cy="285750"/>
          </a:xfrm>
        </p:grpSpPr>
        <p:sp>
          <p:nvSpPr>
            <p:cNvPr id="485" name="Google Shape;485;p31"/>
            <p:cNvSpPr/>
            <p:nvPr/>
          </p:nvSpPr>
          <p:spPr>
            <a:xfrm>
              <a:off x="11033125" y="776288"/>
              <a:ext cx="277812" cy="276225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193" y="518"/>
                  </a:moveTo>
                  <a:lnTo>
                    <a:pt x="180" y="517"/>
                  </a:lnTo>
                  <a:lnTo>
                    <a:pt x="168" y="514"/>
                  </a:lnTo>
                  <a:lnTo>
                    <a:pt x="158" y="510"/>
                  </a:lnTo>
                  <a:lnTo>
                    <a:pt x="149" y="504"/>
                  </a:lnTo>
                  <a:lnTo>
                    <a:pt x="141" y="497"/>
                  </a:lnTo>
                  <a:lnTo>
                    <a:pt x="136" y="490"/>
                  </a:lnTo>
                  <a:lnTo>
                    <a:pt x="133" y="481"/>
                  </a:lnTo>
                  <a:lnTo>
                    <a:pt x="132" y="470"/>
                  </a:lnTo>
                  <a:lnTo>
                    <a:pt x="132" y="258"/>
                  </a:lnTo>
                  <a:lnTo>
                    <a:pt x="133" y="247"/>
                  </a:lnTo>
                  <a:lnTo>
                    <a:pt x="136" y="237"/>
                  </a:lnTo>
                  <a:lnTo>
                    <a:pt x="141" y="228"/>
                  </a:lnTo>
                  <a:lnTo>
                    <a:pt x="149" y="220"/>
                  </a:lnTo>
                  <a:lnTo>
                    <a:pt x="157" y="214"/>
                  </a:lnTo>
                  <a:lnTo>
                    <a:pt x="167" y="208"/>
                  </a:lnTo>
                  <a:lnTo>
                    <a:pt x="178" y="206"/>
                  </a:lnTo>
                  <a:lnTo>
                    <a:pt x="193" y="205"/>
                  </a:lnTo>
                  <a:lnTo>
                    <a:pt x="505" y="205"/>
                  </a:lnTo>
                  <a:lnTo>
                    <a:pt x="517" y="206"/>
                  </a:lnTo>
                  <a:lnTo>
                    <a:pt x="529" y="208"/>
                  </a:lnTo>
                  <a:lnTo>
                    <a:pt x="539" y="212"/>
                  </a:lnTo>
                  <a:lnTo>
                    <a:pt x="548" y="219"/>
                  </a:lnTo>
                  <a:lnTo>
                    <a:pt x="555" y="225"/>
                  </a:lnTo>
                  <a:lnTo>
                    <a:pt x="560" y="234"/>
                  </a:lnTo>
                  <a:lnTo>
                    <a:pt x="564" y="243"/>
                  </a:lnTo>
                  <a:lnTo>
                    <a:pt x="565" y="253"/>
                  </a:lnTo>
                  <a:lnTo>
                    <a:pt x="565" y="469"/>
                  </a:lnTo>
                  <a:lnTo>
                    <a:pt x="564" y="479"/>
                  </a:lnTo>
                  <a:lnTo>
                    <a:pt x="560" y="490"/>
                  </a:lnTo>
                  <a:lnTo>
                    <a:pt x="555" y="497"/>
                  </a:lnTo>
                  <a:lnTo>
                    <a:pt x="548" y="504"/>
                  </a:lnTo>
                  <a:lnTo>
                    <a:pt x="539" y="510"/>
                  </a:lnTo>
                  <a:lnTo>
                    <a:pt x="529" y="514"/>
                  </a:lnTo>
                  <a:lnTo>
                    <a:pt x="517" y="517"/>
                  </a:lnTo>
                  <a:lnTo>
                    <a:pt x="505" y="518"/>
                  </a:lnTo>
                  <a:lnTo>
                    <a:pt x="193" y="518"/>
                  </a:lnTo>
                  <a:close/>
                  <a:moveTo>
                    <a:pt x="539" y="540"/>
                  </a:moveTo>
                  <a:lnTo>
                    <a:pt x="544" y="536"/>
                  </a:lnTo>
                  <a:lnTo>
                    <a:pt x="550" y="533"/>
                  </a:lnTo>
                  <a:lnTo>
                    <a:pt x="555" y="532"/>
                  </a:lnTo>
                  <a:lnTo>
                    <a:pt x="560" y="532"/>
                  </a:lnTo>
                  <a:lnTo>
                    <a:pt x="566" y="532"/>
                  </a:lnTo>
                  <a:lnTo>
                    <a:pt x="571" y="533"/>
                  </a:lnTo>
                  <a:lnTo>
                    <a:pt x="577" y="536"/>
                  </a:lnTo>
                  <a:lnTo>
                    <a:pt x="582" y="540"/>
                  </a:lnTo>
                  <a:lnTo>
                    <a:pt x="615" y="573"/>
                  </a:lnTo>
                  <a:lnTo>
                    <a:pt x="633" y="550"/>
                  </a:lnTo>
                  <a:lnTo>
                    <a:pt x="650" y="524"/>
                  </a:lnTo>
                  <a:lnTo>
                    <a:pt x="656" y="511"/>
                  </a:lnTo>
                  <a:lnTo>
                    <a:pt x="664" y="499"/>
                  </a:lnTo>
                  <a:lnTo>
                    <a:pt x="669" y="484"/>
                  </a:lnTo>
                  <a:lnTo>
                    <a:pt x="675" y="470"/>
                  </a:lnTo>
                  <a:lnTo>
                    <a:pt x="681" y="456"/>
                  </a:lnTo>
                  <a:lnTo>
                    <a:pt x="684" y="442"/>
                  </a:lnTo>
                  <a:lnTo>
                    <a:pt x="688" y="427"/>
                  </a:lnTo>
                  <a:lnTo>
                    <a:pt x="691" y="411"/>
                  </a:lnTo>
                  <a:lnTo>
                    <a:pt x="693" y="396"/>
                  </a:lnTo>
                  <a:lnTo>
                    <a:pt x="696" y="380"/>
                  </a:lnTo>
                  <a:lnTo>
                    <a:pt x="696" y="365"/>
                  </a:lnTo>
                  <a:lnTo>
                    <a:pt x="697" y="350"/>
                  </a:lnTo>
                  <a:lnTo>
                    <a:pt x="696" y="333"/>
                  </a:lnTo>
                  <a:lnTo>
                    <a:pt x="696" y="318"/>
                  </a:lnTo>
                  <a:lnTo>
                    <a:pt x="693" y="302"/>
                  </a:lnTo>
                  <a:lnTo>
                    <a:pt x="691" y="287"/>
                  </a:lnTo>
                  <a:lnTo>
                    <a:pt x="688" y="271"/>
                  </a:lnTo>
                  <a:lnTo>
                    <a:pt x="684" y="257"/>
                  </a:lnTo>
                  <a:lnTo>
                    <a:pt x="681" y="242"/>
                  </a:lnTo>
                  <a:lnTo>
                    <a:pt x="675" y="228"/>
                  </a:lnTo>
                  <a:lnTo>
                    <a:pt x="669" y="214"/>
                  </a:lnTo>
                  <a:lnTo>
                    <a:pt x="664" y="201"/>
                  </a:lnTo>
                  <a:lnTo>
                    <a:pt x="656" y="187"/>
                  </a:lnTo>
                  <a:lnTo>
                    <a:pt x="650" y="174"/>
                  </a:lnTo>
                  <a:lnTo>
                    <a:pt x="633" y="148"/>
                  </a:lnTo>
                  <a:lnTo>
                    <a:pt x="615" y="125"/>
                  </a:lnTo>
                  <a:lnTo>
                    <a:pt x="582" y="158"/>
                  </a:lnTo>
                  <a:lnTo>
                    <a:pt x="577" y="162"/>
                  </a:lnTo>
                  <a:lnTo>
                    <a:pt x="571" y="165"/>
                  </a:lnTo>
                  <a:lnTo>
                    <a:pt x="566" y="167"/>
                  </a:lnTo>
                  <a:lnTo>
                    <a:pt x="560" y="167"/>
                  </a:lnTo>
                  <a:lnTo>
                    <a:pt x="555" y="166"/>
                  </a:lnTo>
                  <a:lnTo>
                    <a:pt x="550" y="165"/>
                  </a:lnTo>
                  <a:lnTo>
                    <a:pt x="544" y="162"/>
                  </a:lnTo>
                  <a:lnTo>
                    <a:pt x="539" y="158"/>
                  </a:lnTo>
                  <a:lnTo>
                    <a:pt x="535" y="153"/>
                  </a:lnTo>
                  <a:lnTo>
                    <a:pt x="533" y="148"/>
                  </a:lnTo>
                  <a:lnTo>
                    <a:pt x="532" y="143"/>
                  </a:lnTo>
                  <a:lnTo>
                    <a:pt x="530" y="136"/>
                  </a:lnTo>
                  <a:lnTo>
                    <a:pt x="532" y="131"/>
                  </a:lnTo>
                  <a:lnTo>
                    <a:pt x="533" y="126"/>
                  </a:lnTo>
                  <a:lnTo>
                    <a:pt x="535" y="121"/>
                  </a:lnTo>
                  <a:lnTo>
                    <a:pt x="539" y="116"/>
                  </a:lnTo>
                  <a:lnTo>
                    <a:pt x="573" y="83"/>
                  </a:lnTo>
                  <a:lnTo>
                    <a:pt x="550" y="65"/>
                  </a:lnTo>
                  <a:lnTo>
                    <a:pt x="524" y="48"/>
                  </a:lnTo>
                  <a:lnTo>
                    <a:pt x="511" y="41"/>
                  </a:lnTo>
                  <a:lnTo>
                    <a:pt x="497" y="34"/>
                  </a:lnTo>
                  <a:lnTo>
                    <a:pt x="484" y="29"/>
                  </a:lnTo>
                  <a:lnTo>
                    <a:pt x="470" y="22"/>
                  </a:lnTo>
                  <a:lnTo>
                    <a:pt x="456" y="17"/>
                  </a:lnTo>
                  <a:lnTo>
                    <a:pt x="440" y="13"/>
                  </a:lnTo>
                  <a:lnTo>
                    <a:pt x="426" y="9"/>
                  </a:lnTo>
                  <a:lnTo>
                    <a:pt x="411" y="7"/>
                  </a:lnTo>
                  <a:lnTo>
                    <a:pt x="395" y="4"/>
                  </a:lnTo>
                  <a:lnTo>
                    <a:pt x="380" y="2"/>
                  </a:lnTo>
                  <a:lnTo>
                    <a:pt x="365" y="2"/>
                  </a:lnTo>
                  <a:lnTo>
                    <a:pt x="348" y="0"/>
                  </a:lnTo>
                  <a:lnTo>
                    <a:pt x="333" y="2"/>
                  </a:lnTo>
                  <a:lnTo>
                    <a:pt x="317" y="2"/>
                  </a:lnTo>
                  <a:lnTo>
                    <a:pt x="302" y="4"/>
                  </a:lnTo>
                  <a:lnTo>
                    <a:pt x="286" y="7"/>
                  </a:lnTo>
                  <a:lnTo>
                    <a:pt x="271" y="9"/>
                  </a:lnTo>
                  <a:lnTo>
                    <a:pt x="255" y="13"/>
                  </a:lnTo>
                  <a:lnTo>
                    <a:pt x="241" y="17"/>
                  </a:lnTo>
                  <a:lnTo>
                    <a:pt x="227" y="22"/>
                  </a:lnTo>
                  <a:lnTo>
                    <a:pt x="213" y="29"/>
                  </a:lnTo>
                  <a:lnTo>
                    <a:pt x="199" y="34"/>
                  </a:lnTo>
                  <a:lnTo>
                    <a:pt x="186" y="41"/>
                  </a:lnTo>
                  <a:lnTo>
                    <a:pt x="173" y="48"/>
                  </a:lnTo>
                  <a:lnTo>
                    <a:pt x="148" y="65"/>
                  </a:lnTo>
                  <a:lnTo>
                    <a:pt x="124" y="83"/>
                  </a:lnTo>
                  <a:lnTo>
                    <a:pt x="158" y="116"/>
                  </a:lnTo>
                  <a:lnTo>
                    <a:pt x="162" y="121"/>
                  </a:lnTo>
                  <a:lnTo>
                    <a:pt x="164" y="126"/>
                  </a:lnTo>
                  <a:lnTo>
                    <a:pt x="166" y="131"/>
                  </a:lnTo>
                  <a:lnTo>
                    <a:pt x="167" y="136"/>
                  </a:lnTo>
                  <a:lnTo>
                    <a:pt x="166" y="143"/>
                  </a:lnTo>
                  <a:lnTo>
                    <a:pt x="164" y="148"/>
                  </a:lnTo>
                  <a:lnTo>
                    <a:pt x="162" y="153"/>
                  </a:lnTo>
                  <a:lnTo>
                    <a:pt x="158" y="158"/>
                  </a:lnTo>
                  <a:lnTo>
                    <a:pt x="153" y="162"/>
                  </a:lnTo>
                  <a:lnTo>
                    <a:pt x="148" y="165"/>
                  </a:lnTo>
                  <a:lnTo>
                    <a:pt x="142" y="167"/>
                  </a:lnTo>
                  <a:lnTo>
                    <a:pt x="136" y="167"/>
                  </a:lnTo>
                  <a:lnTo>
                    <a:pt x="131" y="166"/>
                  </a:lnTo>
                  <a:lnTo>
                    <a:pt x="124" y="165"/>
                  </a:lnTo>
                  <a:lnTo>
                    <a:pt x="119" y="162"/>
                  </a:lnTo>
                  <a:lnTo>
                    <a:pt x="115" y="158"/>
                  </a:lnTo>
                  <a:lnTo>
                    <a:pt x="82" y="125"/>
                  </a:lnTo>
                  <a:lnTo>
                    <a:pt x="63" y="148"/>
                  </a:lnTo>
                  <a:lnTo>
                    <a:pt x="47" y="174"/>
                  </a:lnTo>
                  <a:lnTo>
                    <a:pt x="40" y="187"/>
                  </a:lnTo>
                  <a:lnTo>
                    <a:pt x="33" y="201"/>
                  </a:lnTo>
                  <a:lnTo>
                    <a:pt x="27" y="214"/>
                  </a:lnTo>
                  <a:lnTo>
                    <a:pt x="22" y="228"/>
                  </a:lnTo>
                  <a:lnTo>
                    <a:pt x="17" y="242"/>
                  </a:lnTo>
                  <a:lnTo>
                    <a:pt x="13" y="257"/>
                  </a:lnTo>
                  <a:lnTo>
                    <a:pt x="9" y="271"/>
                  </a:lnTo>
                  <a:lnTo>
                    <a:pt x="5" y="287"/>
                  </a:lnTo>
                  <a:lnTo>
                    <a:pt x="2" y="302"/>
                  </a:lnTo>
                  <a:lnTo>
                    <a:pt x="1" y="318"/>
                  </a:lnTo>
                  <a:lnTo>
                    <a:pt x="0" y="333"/>
                  </a:lnTo>
                  <a:lnTo>
                    <a:pt x="0" y="350"/>
                  </a:lnTo>
                  <a:lnTo>
                    <a:pt x="0" y="365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5" y="411"/>
                  </a:lnTo>
                  <a:lnTo>
                    <a:pt x="9" y="427"/>
                  </a:lnTo>
                  <a:lnTo>
                    <a:pt x="13" y="442"/>
                  </a:lnTo>
                  <a:lnTo>
                    <a:pt x="17" y="456"/>
                  </a:lnTo>
                  <a:lnTo>
                    <a:pt x="22" y="470"/>
                  </a:lnTo>
                  <a:lnTo>
                    <a:pt x="27" y="484"/>
                  </a:lnTo>
                  <a:lnTo>
                    <a:pt x="33" y="499"/>
                  </a:lnTo>
                  <a:lnTo>
                    <a:pt x="40" y="511"/>
                  </a:lnTo>
                  <a:lnTo>
                    <a:pt x="47" y="524"/>
                  </a:lnTo>
                  <a:lnTo>
                    <a:pt x="63" y="550"/>
                  </a:lnTo>
                  <a:lnTo>
                    <a:pt x="82" y="573"/>
                  </a:lnTo>
                  <a:lnTo>
                    <a:pt x="115" y="540"/>
                  </a:lnTo>
                  <a:lnTo>
                    <a:pt x="119" y="536"/>
                  </a:lnTo>
                  <a:lnTo>
                    <a:pt x="124" y="533"/>
                  </a:lnTo>
                  <a:lnTo>
                    <a:pt x="131" y="532"/>
                  </a:lnTo>
                  <a:lnTo>
                    <a:pt x="136" y="532"/>
                  </a:lnTo>
                  <a:lnTo>
                    <a:pt x="142" y="532"/>
                  </a:lnTo>
                  <a:lnTo>
                    <a:pt x="148" y="533"/>
                  </a:lnTo>
                  <a:lnTo>
                    <a:pt x="153" y="536"/>
                  </a:lnTo>
                  <a:lnTo>
                    <a:pt x="158" y="540"/>
                  </a:lnTo>
                  <a:lnTo>
                    <a:pt x="162" y="545"/>
                  </a:lnTo>
                  <a:lnTo>
                    <a:pt x="164" y="550"/>
                  </a:lnTo>
                  <a:lnTo>
                    <a:pt x="166" y="555"/>
                  </a:lnTo>
                  <a:lnTo>
                    <a:pt x="167" y="562"/>
                  </a:lnTo>
                  <a:lnTo>
                    <a:pt x="166" y="567"/>
                  </a:lnTo>
                  <a:lnTo>
                    <a:pt x="164" y="573"/>
                  </a:lnTo>
                  <a:lnTo>
                    <a:pt x="162" y="578"/>
                  </a:lnTo>
                  <a:lnTo>
                    <a:pt x="158" y="582"/>
                  </a:lnTo>
                  <a:lnTo>
                    <a:pt x="124" y="615"/>
                  </a:lnTo>
                  <a:lnTo>
                    <a:pt x="148" y="635"/>
                  </a:lnTo>
                  <a:lnTo>
                    <a:pt x="173" y="650"/>
                  </a:lnTo>
                  <a:lnTo>
                    <a:pt x="186" y="658"/>
                  </a:lnTo>
                  <a:lnTo>
                    <a:pt x="199" y="664"/>
                  </a:lnTo>
                  <a:lnTo>
                    <a:pt x="213" y="671"/>
                  </a:lnTo>
                  <a:lnTo>
                    <a:pt x="227" y="676"/>
                  </a:lnTo>
                  <a:lnTo>
                    <a:pt x="241" y="681"/>
                  </a:lnTo>
                  <a:lnTo>
                    <a:pt x="255" y="685"/>
                  </a:lnTo>
                  <a:lnTo>
                    <a:pt x="271" y="689"/>
                  </a:lnTo>
                  <a:lnTo>
                    <a:pt x="286" y="693"/>
                  </a:lnTo>
                  <a:lnTo>
                    <a:pt x="302" y="695"/>
                  </a:lnTo>
                  <a:lnTo>
                    <a:pt x="317" y="696"/>
                  </a:lnTo>
                  <a:lnTo>
                    <a:pt x="333" y="698"/>
                  </a:lnTo>
                  <a:lnTo>
                    <a:pt x="348" y="698"/>
                  </a:lnTo>
                  <a:lnTo>
                    <a:pt x="365" y="698"/>
                  </a:lnTo>
                  <a:lnTo>
                    <a:pt x="380" y="696"/>
                  </a:lnTo>
                  <a:lnTo>
                    <a:pt x="395" y="695"/>
                  </a:lnTo>
                  <a:lnTo>
                    <a:pt x="411" y="693"/>
                  </a:lnTo>
                  <a:lnTo>
                    <a:pt x="426" y="689"/>
                  </a:lnTo>
                  <a:lnTo>
                    <a:pt x="440" y="685"/>
                  </a:lnTo>
                  <a:lnTo>
                    <a:pt x="456" y="681"/>
                  </a:lnTo>
                  <a:lnTo>
                    <a:pt x="470" y="676"/>
                  </a:lnTo>
                  <a:lnTo>
                    <a:pt x="484" y="671"/>
                  </a:lnTo>
                  <a:lnTo>
                    <a:pt x="497" y="664"/>
                  </a:lnTo>
                  <a:lnTo>
                    <a:pt x="511" y="658"/>
                  </a:lnTo>
                  <a:lnTo>
                    <a:pt x="524" y="650"/>
                  </a:lnTo>
                  <a:lnTo>
                    <a:pt x="550" y="635"/>
                  </a:lnTo>
                  <a:lnTo>
                    <a:pt x="573" y="615"/>
                  </a:lnTo>
                  <a:lnTo>
                    <a:pt x="539" y="582"/>
                  </a:lnTo>
                  <a:lnTo>
                    <a:pt x="535" y="578"/>
                  </a:lnTo>
                  <a:lnTo>
                    <a:pt x="533" y="573"/>
                  </a:lnTo>
                  <a:lnTo>
                    <a:pt x="532" y="567"/>
                  </a:lnTo>
                  <a:lnTo>
                    <a:pt x="530" y="562"/>
                  </a:lnTo>
                  <a:lnTo>
                    <a:pt x="532" y="555"/>
                  </a:lnTo>
                  <a:lnTo>
                    <a:pt x="533" y="550"/>
                  </a:lnTo>
                  <a:lnTo>
                    <a:pt x="535" y="545"/>
                  </a:lnTo>
                  <a:lnTo>
                    <a:pt x="539" y="5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1109325" y="885825"/>
              <a:ext cx="123825" cy="71438"/>
            </a:xfrm>
            <a:custGeom>
              <a:avLst/>
              <a:gdLst/>
              <a:ahLst/>
              <a:cxnLst/>
              <a:rect l="l" t="t" r="r" b="b"/>
              <a:pathLst>
                <a:path w="312" h="180" extrusionOk="0">
                  <a:moveTo>
                    <a:pt x="220" y="82"/>
                  </a:moveTo>
                  <a:lnTo>
                    <a:pt x="295" y="20"/>
                  </a:lnTo>
                  <a:lnTo>
                    <a:pt x="299" y="16"/>
                  </a:lnTo>
                  <a:lnTo>
                    <a:pt x="300" y="13"/>
                  </a:lnTo>
                  <a:lnTo>
                    <a:pt x="299" y="7"/>
                  </a:lnTo>
                  <a:lnTo>
                    <a:pt x="296" y="4"/>
                  </a:lnTo>
                  <a:lnTo>
                    <a:pt x="294" y="1"/>
                  </a:lnTo>
                  <a:lnTo>
                    <a:pt x="288" y="0"/>
                  </a:lnTo>
                  <a:lnTo>
                    <a:pt x="285" y="0"/>
                  </a:lnTo>
                  <a:lnTo>
                    <a:pt x="279" y="2"/>
                  </a:lnTo>
                  <a:lnTo>
                    <a:pt x="155" y="10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1" y="7"/>
                  </a:lnTo>
                  <a:lnTo>
                    <a:pt x="11" y="13"/>
                  </a:lnTo>
                  <a:lnTo>
                    <a:pt x="12" y="16"/>
                  </a:lnTo>
                  <a:lnTo>
                    <a:pt x="15" y="20"/>
                  </a:lnTo>
                  <a:lnTo>
                    <a:pt x="91" y="82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6" y="178"/>
                  </a:lnTo>
                  <a:lnTo>
                    <a:pt x="11" y="180"/>
                  </a:lnTo>
                  <a:lnTo>
                    <a:pt x="15" y="178"/>
                  </a:lnTo>
                  <a:lnTo>
                    <a:pt x="19" y="177"/>
                  </a:lnTo>
                  <a:lnTo>
                    <a:pt x="110" y="97"/>
                  </a:lnTo>
                  <a:lnTo>
                    <a:pt x="147" y="128"/>
                  </a:lnTo>
                  <a:lnTo>
                    <a:pt x="151" y="131"/>
                  </a:lnTo>
                  <a:lnTo>
                    <a:pt x="155" y="132"/>
                  </a:lnTo>
                  <a:lnTo>
                    <a:pt x="159" y="131"/>
                  </a:lnTo>
                  <a:lnTo>
                    <a:pt x="163" y="128"/>
                  </a:lnTo>
                  <a:lnTo>
                    <a:pt x="201" y="97"/>
                  </a:lnTo>
                  <a:lnTo>
                    <a:pt x="291" y="177"/>
                  </a:lnTo>
                  <a:lnTo>
                    <a:pt x="295" y="178"/>
                  </a:lnTo>
                  <a:lnTo>
                    <a:pt x="300" y="180"/>
                  </a:lnTo>
                  <a:lnTo>
                    <a:pt x="304" y="178"/>
                  </a:lnTo>
                  <a:lnTo>
                    <a:pt x="309" y="176"/>
                  </a:lnTo>
                  <a:lnTo>
                    <a:pt x="310" y="172"/>
                  </a:lnTo>
                  <a:lnTo>
                    <a:pt x="312" y="167"/>
                  </a:lnTo>
                  <a:lnTo>
                    <a:pt x="310" y="162"/>
                  </a:lnTo>
                  <a:lnTo>
                    <a:pt x="308" y="159"/>
                  </a:lnTo>
                  <a:lnTo>
                    <a:pt x="220" y="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250613" y="99377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161" h="159" extrusionOk="0">
                  <a:moveTo>
                    <a:pt x="21" y="3"/>
                  </a:moveTo>
                  <a:lnTo>
                    <a:pt x="17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4" y="21"/>
                  </a:lnTo>
                  <a:lnTo>
                    <a:pt x="140" y="157"/>
                  </a:lnTo>
                  <a:lnTo>
                    <a:pt x="144" y="159"/>
                  </a:lnTo>
                  <a:lnTo>
                    <a:pt x="149" y="159"/>
                  </a:lnTo>
                  <a:lnTo>
                    <a:pt x="153" y="159"/>
                  </a:lnTo>
                  <a:lnTo>
                    <a:pt x="157" y="157"/>
                  </a:lnTo>
                  <a:lnTo>
                    <a:pt x="160" y="153"/>
                  </a:lnTo>
                  <a:lnTo>
                    <a:pt x="161" y="148"/>
                  </a:lnTo>
                  <a:lnTo>
                    <a:pt x="160" y="144"/>
                  </a:lnTo>
                  <a:lnTo>
                    <a:pt x="157" y="139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028363" y="99377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160" h="159" extrusionOk="0">
                  <a:moveTo>
                    <a:pt x="157" y="3"/>
                  </a:moveTo>
                  <a:lnTo>
                    <a:pt x="153" y="0"/>
                  </a:lnTo>
                  <a:lnTo>
                    <a:pt x="148" y="0"/>
                  </a:lnTo>
                  <a:lnTo>
                    <a:pt x="144" y="0"/>
                  </a:lnTo>
                  <a:lnTo>
                    <a:pt x="139" y="3"/>
                  </a:lnTo>
                  <a:lnTo>
                    <a:pt x="3" y="139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3"/>
                  </a:lnTo>
                  <a:lnTo>
                    <a:pt x="3" y="157"/>
                  </a:lnTo>
                  <a:lnTo>
                    <a:pt x="7" y="159"/>
                  </a:lnTo>
                  <a:lnTo>
                    <a:pt x="12" y="159"/>
                  </a:lnTo>
                  <a:lnTo>
                    <a:pt x="16" y="159"/>
                  </a:lnTo>
                  <a:lnTo>
                    <a:pt x="21" y="157"/>
                  </a:lnTo>
                  <a:lnTo>
                    <a:pt x="157" y="21"/>
                  </a:lnTo>
                  <a:lnTo>
                    <a:pt x="160" y="15"/>
                  </a:lnTo>
                  <a:lnTo>
                    <a:pt x="160" y="12"/>
                  </a:lnTo>
                  <a:lnTo>
                    <a:pt x="160" y="6"/>
                  </a:lnTo>
                  <a:lnTo>
                    <a:pt x="157" y="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1250613" y="77152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161" h="160" extrusionOk="0">
                  <a:moveTo>
                    <a:pt x="4" y="156"/>
                  </a:moveTo>
                  <a:lnTo>
                    <a:pt x="8" y="159"/>
                  </a:lnTo>
                  <a:lnTo>
                    <a:pt x="12" y="160"/>
                  </a:lnTo>
                  <a:lnTo>
                    <a:pt x="17" y="159"/>
                  </a:lnTo>
                  <a:lnTo>
                    <a:pt x="21" y="156"/>
                  </a:lnTo>
                  <a:lnTo>
                    <a:pt x="157" y="20"/>
                  </a:lnTo>
                  <a:lnTo>
                    <a:pt x="160" y="16"/>
                  </a:lnTo>
                  <a:lnTo>
                    <a:pt x="161" y="11"/>
                  </a:lnTo>
                  <a:lnTo>
                    <a:pt x="160" y="7"/>
                  </a:lnTo>
                  <a:lnTo>
                    <a:pt x="157" y="4"/>
                  </a:lnTo>
                  <a:lnTo>
                    <a:pt x="153" y="1"/>
                  </a:lnTo>
                  <a:lnTo>
                    <a:pt x="149" y="0"/>
                  </a:lnTo>
                  <a:lnTo>
                    <a:pt x="144" y="1"/>
                  </a:lnTo>
                  <a:lnTo>
                    <a:pt x="140" y="4"/>
                  </a:lnTo>
                  <a:lnTo>
                    <a:pt x="4" y="140"/>
                  </a:lnTo>
                  <a:lnTo>
                    <a:pt x="2" y="144"/>
                  </a:lnTo>
                  <a:lnTo>
                    <a:pt x="0" y="147"/>
                  </a:lnTo>
                  <a:lnTo>
                    <a:pt x="2" y="153"/>
                  </a:lnTo>
                  <a:lnTo>
                    <a:pt x="4" y="1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1028363" y="77152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139" y="156"/>
                  </a:moveTo>
                  <a:lnTo>
                    <a:pt x="144" y="159"/>
                  </a:lnTo>
                  <a:lnTo>
                    <a:pt x="148" y="160"/>
                  </a:lnTo>
                  <a:lnTo>
                    <a:pt x="153" y="159"/>
                  </a:lnTo>
                  <a:lnTo>
                    <a:pt x="157" y="156"/>
                  </a:lnTo>
                  <a:lnTo>
                    <a:pt x="160" y="153"/>
                  </a:lnTo>
                  <a:lnTo>
                    <a:pt x="160" y="149"/>
                  </a:lnTo>
                  <a:lnTo>
                    <a:pt x="160" y="144"/>
                  </a:lnTo>
                  <a:lnTo>
                    <a:pt x="157" y="140"/>
                  </a:lnTo>
                  <a:lnTo>
                    <a:pt x="21" y="4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139" y="1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31"/>
          <p:cNvSpPr/>
          <p:nvPr/>
        </p:nvSpPr>
        <p:spPr>
          <a:xfrm>
            <a:off x="431609" y="117956"/>
            <a:ext cx="34257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8DC3"/>
              </a:buClr>
              <a:buSzPts val="4800"/>
              <a:buFont typeface="Quattrocento Sans"/>
              <a:buNone/>
            </a:pPr>
            <a:r>
              <a:rPr lang="en-US" sz="4800" b="1" i="0" u="none" strike="noStrike" cap="none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Caching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2" name="Google Shape;492;p31"/>
          <p:cNvGrpSpPr/>
          <p:nvPr/>
        </p:nvGrpSpPr>
        <p:grpSpPr>
          <a:xfrm>
            <a:off x="10073427" y="424568"/>
            <a:ext cx="1738324" cy="288804"/>
            <a:chOff x="615636" y="839208"/>
            <a:chExt cx="2218099" cy="368514"/>
          </a:xfrm>
        </p:grpSpPr>
        <p:pic>
          <p:nvPicPr>
            <p:cNvPr id="493" name="Google Shape;493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31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5" name="Google Shape;49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8837" y="4820075"/>
            <a:ext cx="2204240" cy="22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1"/>
          <p:cNvSpPr/>
          <p:nvPr/>
        </p:nvSpPr>
        <p:spPr>
          <a:xfrm>
            <a:off x="141550" y="3778575"/>
            <a:ext cx="2204100" cy="11304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Can response time be improved?</a:t>
            </a:r>
            <a:endParaRPr sz="1300"/>
          </a:p>
        </p:txBody>
      </p:sp>
      <p:sp>
        <p:nvSpPr>
          <p:cNvPr id="497" name="Google Shape;497;p31"/>
          <p:cNvSpPr/>
          <p:nvPr/>
        </p:nvSpPr>
        <p:spPr>
          <a:xfrm rot="2859191">
            <a:off x="2193690" y="4765461"/>
            <a:ext cx="948611" cy="250376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7AC2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p31"/>
          <p:cNvPicPr preferRelativeResize="0"/>
          <p:nvPr/>
        </p:nvPicPr>
        <p:blipFill rotWithShape="1">
          <a:blip r:embed="rId5">
            <a:alphaModFix/>
          </a:blip>
          <a:srcRect t="9322" r="73373" b="57153"/>
          <a:stretch/>
        </p:blipFill>
        <p:spPr>
          <a:xfrm>
            <a:off x="2095400" y="5401700"/>
            <a:ext cx="1315125" cy="8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1"/>
          <p:cNvSpPr/>
          <p:nvPr/>
        </p:nvSpPr>
        <p:spPr>
          <a:xfrm>
            <a:off x="3849847" y="1332788"/>
            <a:ext cx="4151400" cy="3575400"/>
          </a:xfrm>
          <a:prstGeom prst="rect">
            <a:avLst/>
          </a:prstGeom>
          <a:noFill/>
          <a:ln w="28575" cap="flat" cmpd="sng">
            <a:solidFill>
              <a:srgbClr val="083D6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1"/>
          <p:cNvSpPr/>
          <p:nvPr/>
        </p:nvSpPr>
        <p:spPr>
          <a:xfrm rot="-5400000">
            <a:off x="3692698" y="5586725"/>
            <a:ext cx="111300" cy="56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AC2F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1"/>
          <p:cNvSpPr txBox="1"/>
          <p:nvPr/>
        </p:nvSpPr>
        <p:spPr>
          <a:xfrm>
            <a:off x="5088425" y="2382000"/>
            <a:ext cx="201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68DC3"/>
              </a:buClr>
              <a:buSzPts val="4800"/>
              <a:buFont typeface="Quattrocento Sans"/>
              <a:buNone/>
            </a:pPr>
            <a:r>
              <a:rPr lang="en-US" sz="3000" b="1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Cache</a:t>
            </a:r>
            <a:endParaRPr sz="3000">
              <a:solidFill>
                <a:srgbClr val="083D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1"/>
          <p:cNvSpPr/>
          <p:nvPr/>
        </p:nvSpPr>
        <p:spPr>
          <a:xfrm>
            <a:off x="2775250" y="2736159"/>
            <a:ext cx="844800" cy="111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1B9E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1"/>
          <p:cNvSpPr/>
          <p:nvPr/>
        </p:nvSpPr>
        <p:spPr>
          <a:xfrm>
            <a:off x="1599800" y="2470750"/>
            <a:ext cx="1251600" cy="635700"/>
          </a:xfrm>
          <a:prstGeom prst="round2Same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1B9EC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B9ECB"/>
                </a:solidFill>
                <a:latin typeface="Arial Rounded"/>
                <a:ea typeface="Arial Rounded"/>
                <a:cs typeface="Arial Rounded"/>
                <a:sym typeface="Arial Rounded"/>
              </a:rPr>
              <a:t>Stale data</a:t>
            </a:r>
            <a:endParaRPr sz="1600">
              <a:solidFill>
                <a:srgbClr val="1B9ECB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04" name="Google Shape;504;p31"/>
          <p:cNvSpPr txBox="1"/>
          <p:nvPr/>
        </p:nvSpPr>
        <p:spPr>
          <a:xfrm>
            <a:off x="9592300" y="2556475"/>
            <a:ext cx="23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400" y="5370525"/>
            <a:ext cx="994001" cy="9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2198" y="367575"/>
            <a:ext cx="4898876" cy="5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1"/>
          <p:cNvPicPr preferRelativeResize="0"/>
          <p:nvPr/>
        </p:nvPicPr>
        <p:blipFill rotWithShape="1">
          <a:blip r:embed="rId8">
            <a:alphaModFix/>
          </a:blip>
          <a:srcRect l="6111" t="20267" r="69065" b="23838"/>
          <a:stretch/>
        </p:blipFill>
        <p:spPr>
          <a:xfrm>
            <a:off x="10073425" y="1440638"/>
            <a:ext cx="1165049" cy="1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1"/>
          <p:cNvPicPr preferRelativeResize="0"/>
          <p:nvPr/>
        </p:nvPicPr>
        <p:blipFill rotWithShape="1">
          <a:blip r:embed="rId8">
            <a:alphaModFix/>
          </a:blip>
          <a:srcRect l="32400" t="16620" r="34367" b="21456"/>
          <a:stretch/>
        </p:blipFill>
        <p:spPr>
          <a:xfrm>
            <a:off x="9817425" y="2847450"/>
            <a:ext cx="1461551" cy="13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1"/>
          <p:cNvPicPr preferRelativeResize="0"/>
          <p:nvPr/>
        </p:nvPicPr>
        <p:blipFill rotWithShape="1">
          <a:blip r:embed="rId8">
            <a:alphaModFix/>
          </a:blip>
          <a:srcRect l="69033" t="20052" b="23061"/>
          <a:stretch/>
        </p:blipFill>
        <p:spPr>
          <a:xfrm>
            <a:off x="9893725" y="4251875"/>
            <a:ext cx="1608250" cy="14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1"/>
          <p:cNvSpPr/>
          <p:nvPr/>
        </p:nvSpPr>
        <p:spPr>
          <a:xfrm>
            <a:off x="10533450" y="2614625"/>
            <a:ext cx="85800" cy="288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1"/>
          <p:cNvSpPr/>
          <p:nvPr/>
        </p:nvSpPr>
        <p:spPr>
          <a:xfrm>
            <a:off x="10533450" y="4062425"/>
            <a:ext cx="85800" cy="288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3C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2"/>
          <p:cNvSpPr/>
          <p:nvPr/>
        </p:nvSpPr>
        <p:spPr>
          <a:xfrm>
            <a:off x="163700" y="246425"/>
            <a:ext cx="11772600" cy="538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D8D8D8">
                <a:alpha val="415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" name="Google Shape;518;p32"/>
          <p:cNvGrpSpPr/>
          <p:nvPr/>
        </p:nvGrpSpPr>
        <p:grpSpPr>
          <a:xfrm>
            <a:off x="10642046" y="179742"/>
            <a:ext cx="1247015" cy="207179"/>
            <a:chOff x="615636" y="839208"/>
            <a:chExt cx="2218099" cy="368514"/>
          </a:xfrm>
        </p:grpSpPr>
        <p:pic>
          <p:nvPicPr>
            <p:cNvPr id="519" name="Google Shape;519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32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" name="Google Shape;521;p32"/>
          <p:cNvSpPr/>
          <p:nvPr/>
        </p:nvSpPr>
        <p:spPr>
          <a:xfrm>
            <a:off x="-28600" y="3815825"/>
            <a:ext cx="1022700" cy="370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0B53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Searches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2"/>
          <p:cNvSpPr/>
          <p:nvPr/>
        </p:nvSpPr>
        <p:spPr>
          <a:xfrm>
            <a:off x="2971225" y="112925"/>
            <a:ext cx="70455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8DC3"/>
              </a:buClr>
              <a:buSzPts val="4800"/>
              <a:buFont typeface="Quattrocento Sans"/>
              <a:buNone/>
            </a:pPr>
            <a:r>
              <a:rPr lang="en-US" sz="3500" b="1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3500" b="1" i="0" u="none" strike="noStrike" cap="none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Search Application </a:t>
            </a:r>
            <a:r>
              <a:rPr lang="en-US" sz="3500" b="1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Functionality</a:t>
            </a:r>
            <a:endParaRPr sz="3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32"/>
          <p:cNvPicPr preferRelativeResize="0"/>
          <p:nvPr/>
        </p:nvPicPr>
        <p:blipFill rotWithShape="1">
          <a:blip r:embed="rId4">
            <a:alphaModFix/>
          </a:blip>
          <a:srcRect t="3225" b="71947"/>
          <a:stretch/>
        </p:blipFill>
        <p:spPr>
          <a:xfrm>
            <a:off x="1634538" y="3543100"/>
            <a:ext cx="2526850" cy="948599"/>
          </a:xfrm>
          <a:prstGeom prst="rect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4" name="Google Shape;524;p32"/>
          <p:cNvPicPr preferRelativeResize="0"/>
          <p:nvPr/>
        </p:nvPicPr>
        <p:blipFill rotWithShape="1">
          <a:blip r:embed="rId5">
            <a:alphaModFix/>
          </a:blip>
          <a:srcRect b="73333"/>
          <a:stretch/>
        </p:blipFill>
        <p:spPr>
          <a:xfrm>
            <a:off x="1669050" y="1433475"/>
            <a:ext cx="2457860" cy="653399"/>
          </a:xfrm>
          <a:prstGeom prst="rect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5" name="Google Shape;525;p32"/>
          <p:cNvPicPr preferRelativeResize="0"/>
          <p:nvPr/>
        </p:nvPicPr>
        <p:blipFill rotWithShape="1">
          <a:blip r:embed="rId6">
            <a:alphaModFix/>
          </a:blip>
          <a:srcRect t="52229" r="78166" b="19703"/>
          <a:stretch/>
        </p:blipFill>
        <p:spPr>
          <a:xfrm>
            <a:off x="1731188" y="5011185"/>
            <a:ext cx="2333527" cy="1625674"/>
          </a:xfrm>
          <a:prstGeom prst="rect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26" name="Google Shape;526;p32"/>
          <p:cNvCxnSpPr>
            <a:stCxn id="521" idx="0"/>
          </p:cNvCxnSpPr>
          <p:nvPr/>
        </p:nvCxnSpPr>
        <p:spPr>
          <a:xfrm rot="10800000">
            <a:off x="458450" y="1695425"/>
            <a:ext cx="24300" cy="21204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32"/>
          <p:cNvCxnSpPr>
            <a:stCxn id="521" idx="3"/>
            <a:endCxn id="523" idx="1"/>
          </p:cNvCxnSpPr>
          <p:nvPr/>
        </p:nvCxnSpPr>
        <p:spPr>
          <a:xfrm>
            <a:off x="994100" y="4001075"/>
            <a:ext cx="640500" cy="162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32"/>
          <p:cNvCxnSpPr/>
          <p:nvPr/>
        </p:nvCxnSpPr>
        <p:spPr>
          <a:xfrm>
            <a:off x="465650" y="1695425"/>
            <a:ext cx="1260300" cy="78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32"/>
          <p:cNvCxnSpPr/>
          <p:nvPr/>
        </p:nvCxnSpPr>
        <p:spPr>
          <a:xfrm flipH="1">
            <a:off x="469100" y="4208325"/>
            <a:ext cx="21900" cy="19953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32"/>
          <p:cNvCxnSpPr/>
          <p:nvPr/>
        </p:nvCxnSpPr>
        <p:spPr>
          <a:xfrm>
            <a:off x="416288" y="6203613"/>
            <a:ext cx="1359000" cy="30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31" name="Google Shape;531;p32"/>
          <p:cNvPicPr preferRelativeResize="0"/>
          <p:nvPr/>
        </p:nvPicPr>
        <p:blipFill rotWithShape="1">
          <a:blip r:embed="rId4">
            <a:alphaModFix/>
          </a:blip>
          <a:srcRect t="28952"/>
          <a:stretch/>
        </p:blipFill>
        <p:spPr>
          <a:xfrm>
            <a:off x="5177175" y="3771700"/>
            <a:ext cx="2723824" cy="2926100"/>
          </a:xfrm>
          <a:prstGeom prst="rect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32" name="Google Shape;532;p32"/>
          <p:cNvCxnSpPr/>
          <p:nvPr/>
        </p:nvCxnSpPr>
        <p:spPr>
          <a:xfrm>
            <a:off x="4161400" y="3928450"/>
            <a:ext cx="978600" cy="66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33" name="Google Shape;53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37075" y="4120001"/>
            <a:ext cx="3252448" cy="30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7175" y="937625"/>
            <a:ext cx="2673800" cy="2344174"/>
          </a:xfrm>
          <a:prstGeom prst="rect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35" name="Google Shape;535;p32"/>
          <p:cNvCxnSpPr/>
          <p:nvPr/>
        </p:nvCxnSpPr>
        <p:spPr>
          <a:xfrm>
            <a:off x="4083400" y="1760175"/>
            <a:ext cx="1134600" cy="159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36" name="Google Shape;53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17186" y="1380725"/>
            <a:ext cx="2068425" cy="239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32"/>
          <p:cNvCxnSpPr/>
          <p:nvPr/>
        </p:nvCxnSpPr>
        <p:spPr>
          <a:xfrm rot="10800000">
            <a:off x="8347475" y="2593175"/>
            <a:ext cx="0" cy="35361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32"/>
          <p:cNvCxnSpPr/>
          <p:nvPr/>
        </p:nvCxnSpPr>
        <p:spPr>
          <a:xfrm rot="10800000" flipH="1">
            <a:off x="8368900" y="2581775"/>
            <a:ext cx="882300" cy="114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32"/>
          <p:cNvCxnSpPr/>
          <p:nvPr/>
        </p:nvCxnSpPr>
        <p:spPr>
          <a:xfrm rot="10800000" flipH="1">
            <a:off x="8347475" y="6117350"/>
            <a:ext cx="544200" cy="120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32"/>
          <p:cNvCxnSpPr/>
          <p:nvPr/>
        </p:nvCxnSpPr>
        <p:spPr>
          <a:xfrm>
            <a:off x="7940275" y="4736300"/>
            <a:ext cx="407400" cy="1200"/>
          </a:xfrm>
          <a:prstGeom prst="straightConnector1">
            <a:avLst/>
          </a:prstGeom>
          <a:noFill/>
          <a:ln w="28575" cap="flat" cmpd="sng">
            <a:solidFill>
              <a:srgbClr val="006C9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3"/>
          <p:cNvGrpSpPr/>
          <p:nvPr/>
        </p:nvGrpSpPr>
        <p:grpSpPr>
          <a:xfrm>
            <a:off x="-1" y="4941422"/>
            <a:ext cx="12192000" cy="1909138"/>
            <a:chOff x="0" y="4948862"/>
            <a:chExt cx="12192000" cy="1909138"/>
          </a:xfrm>
        </p:grpSpPr>
        <p:sp>
          <p:nvSpPr>
            <p:cNvPr id="547" name="Google Shape;547;p33"/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/>
              <a:ahLst/>
              <a:cxnLst/>
              <a:rect l="l" t="t" r="r" b="b"/>
              <a:pathLst>
                <a:path w="12192000" h="1909138" extrusionOk="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/>
              <a:ahLst/>
              <a:cxnLst/>
              <a:rect l="l" t="t" r="r" b="b"/>
              <a:pathLst>
                <a:path w="12192000" h="1909138" extrusionOk="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58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33"/>
          <p:cNvSpPr/>
          <p:nvPr/>
        </p:nvSpPr>
        <p:spPr>
          <a:xfrm>
            <a:off x="2358174" y="530093"/>
            <a:ext cx="6726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2800"/>
              <a:buFont typeface="Quattrocento Sans"/>
              <a:buNone/>
            </a:pPr>
            <a:r>
              <a:rPr lang="en-US" sz="2800" b="1" i="0" u="none" strike="noStrike" cap="none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Twitter App Metadata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3"/>
          <p:cNvSpPr/>
          <p:nvPr/>
        </p:nvSpPr>
        <p:spPr>
          <a:xfrm>
            <a:off x="461708" y="1439375"/>
            <a:ext cx="2360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4800"/>
              <a:buFont typeface="Quattrocento Sans"/>
              <a:buNone/>
            </a:pPr>
            <a:r>
              <a:rPr lang="en-US" sz="4300" b="1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33"/>
          <p:cNvGrpSpPr/>
          <p:nvPr/>
        </p:nvGrpSpPr>
        <p:grpSpPr>
          <a:xfrm>
            <a:off x="540201" y="1217255"/>
            <a:ext cx="2214027" cy="5243565"/>
            <a:chOff x="600617" y="1217205"/>
            <a:chExt cx="2504839" cy="3373586"/>
          </a:xfrm>
        </p:grpSpPr>
        <p:sp>
          <p:nvSpPr>
            <p:cNvPr id="552" name="Google Shape;552;p33"/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p33"/>
          <p:cNvSpPr/>
          <p:nvPr/>
        </p:nvSpPr>
        <p:spPr>
          <a:xfrm>
            <a:off x="3222481" y="1439373"/>
            <a:ext cx="2153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4800"/>
              <a:buFont typeface="Quattrocento Sans"/>
              <a:buNone/>
            </a:pPr>
            <a:r>
              <a:rPr lang="en-US" sz="4300" b="1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Tweets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33"/>
          <p:cNvGrpSpPr/>
          <p:nvPr/>
        </p:nvGrpSpPr>
        <p:grpSpPr>
          <a:xfrm>
            <a:off x="3046918" y="1217197"/>
            <a:ext cx="2504839" cy="5243565"/>
            <a:chOff x="3188457" y="1217205"/>
            <a:chExt cx="2504839" cy="3373586"/>
          </a:xfrm>
        </p:grpSpPr>
        <p:sp>
          <p:nvSpPr>
            <p:cNvPr id="556" name="Google Shape;556;p33"/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p33"/>
          <p:cNvSpPr/>
          <p:nvPr/>
        </p:nvSpPr>
        <p:spPr>
          <a:xfrm>
            <a:off x="5873925" y="1439375"/>
            <a:ext cx="25047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4800"/>
              <a:buFont typeface="Quattrocento Sans"/>
              <a:buNone/>
            </a:pPr>
            <a:r>
              <a:rPr lang="en-US" sz="4200" b="1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Re-Tweets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33"/>
          <p:cNvGrpSpPr/>
          <p:nvPr/>
        </p:nvGrpSpPr>
        <p:grpSpPr>
          <a:xfrm>
            <a:off x="5776039" y="1217347"/>
            <a:ext cx="2729273" cy="5243717"/>
            <a:chOff x="5776296" y="1217205"/>
            <a:chExt cx="2504839" cy="3373467"/>
          </a:xfrm>
        </p:grpSpPr>
        <p:sp>
          <p:nvSpPr>
            <p:cNvPr id="560" name="Google Shape;560;p33"/>
            <p:cNvSpPr/>
            <p:nvPr/>
          </p:nvSpPr>
          <p:spPr>
            <a:xfrm>
              <a:off x="5776296" y="4545072"/>
              <a:ext cx="2504700" cy="45600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p33"/>
          <p:cNvGrpSpPr/>
          <p:nvPr/>
        </p:nvGrpSpPr>
        <p:grpSpPr>
          <a:xfrm>
            <a:off x="8700800" y="1217171"/>
            <a:ext cx="2819762" cy="5243565"/>
            <a:chOff x="8575598" y="1339841"/>
            <a:chExt cx="2988302" cy="3373586"/>
          </a:xfrm>
        </p:grpSpPr>
        <p:sp>
          <p:nvSpPr>
            <p:cNvPr id="563" name="Google Shape;563;p33"/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33"/>
          <p:cNvSpPr/>
          <p:nvPr/>
        </p:nvSpPr>
        <p:spPr>
          <a:xfrm>
            <a:off x="8505662" y="1500879"/>
            <a:ext cx="300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4000"/>
              <a:buFont typeface="Quattrocento Sans"/>
              <a:buNone/>
            </a:pPr>
            <a:r>
              <a:rPr lang="en-US" sz="4200" b="1" i="0" u="none" strike="noStrike" cap="none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</a:t>
            </a:r>
            <a:r>
              <a:rPr lang="en-US" sz="4200" b="1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plies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3"/>
          <p:cNvSpPr/>
          <p:nvPr/>
        </p:nvSpPr>
        <p:spPr>
          <a:xfrm>
            <a:off x="10744966" y="6914539"/>
            <a:ext cx="2094671" cy="354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Quattrocento Sans"/>
              <a:buNone/>
            </a:pP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7" name="Google Shape;567;p33"/>
          <p:cNvGrpSpPr/>
          <p:nvPr/>
        </p:nvGrpSpPr>
        <p:grpSpPr>
          <a:xfrm>
            <a:off x="10073427" y="424568"/>
            <a:ext cx="1738324" cy="288804"/>
            <a:chOff x="615636" y="839208"/>
            <a:chExt cx="2218099" cy="368514"/>
          </a:xfrm>
        </p:grpSpPr>
        <p:pic>
          <p:nvPicPr>
            <p:cNvPr id="568" name="Google Shape;568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33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p33"/>
          <p:cNvSpPr/>
          <p:nvPr/>
        </p:nvSpPr>
        <p:spPr>
          <a:xfrm>
            <a:off x="8729600" y="2351775"/>
            <a:ext cx="2505000" cy="3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Screen Name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ID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Created at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whom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Replied Text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Replies Count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Retweet Count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Likes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Hashtag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1" name="Google Shape;571;p33"/>
          <p:cNvSpPr/>
          <p:nvPr/>
        </p:nvSpPr>
        <p:spPr>
          <a:xfrm>
            <a:off x="672675" y="2519823"/>
            <a:ext cx="1938600" cy="3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Screen Name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Account Created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Followers Count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Description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Tweets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Quoted Tweets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Replies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2" name="Google Shape;572;p33"/>
          <p:cNvSpPr/>
          <p:nvPr/>
        </p:nvSpPr>
        <p:spPr>
          <a:xfrm>
            <a:off x="3152550" y="2492775"/>
            <a:ext cx="2505000" cy="3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- Screen Name 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ID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Created at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Tweet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Replies 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Retweets Count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Likes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Hashtag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3" name="Google Shape;573;p33"/>
          <p:cNvSpPr/>
          <p:nvPr/>
        </p:nvSpPr>
        <p:spPr>
          <a:xfrm>
            <a:off x="5776050" y="2415513"/>
            <a:ext cx="2596800" cy="3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RT - User Screen Name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ID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Created at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Original User Name 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Tweet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Replies Count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Retweets  Count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Likes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1400"/>
              <a:buFont typeface="Quattrocento Sans"/>
              <a:buChar char="●"/>
            </a:pPr>
            <a:r>
              <a:rPr lang="en-US">
                <a:solidFill>
                  <a:srgbClr val="083D6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Hashtag</a:t>
            </a:r>
            <a:endParaRPr>
              <a:solidFill>
                <a:srgbClr val="083D6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4"/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4"/>
          <p:cNvSpPr/>
          <p:nvPr/>
        </p:nvSpPr>
        <p:spPr>
          <a:xfrm>
            <a:off x="6895270" y="424579"/>
            <a:ext cx="45138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3D65"/>
              </a:buClr>
              <a:buSzPts val="2800"/>
              <a:buFont typeface="Quattrocento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4"/>
          <p:cNvSpPr/>
          <p:nvPr/>
        </p:nvSpPr>
        <p:spPr>
          <a:xfrm>
            <a:off x="7321421" y="783221"/>
            <a:ext cx="3307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8DC3"/>
              </a:buClr>
              <a:buSzPts val="4800"/>
              <a:buFont typeface="Quattrocento Sans"/>
              <a:buNone/>
            </a:pPr>
            <a:r>
              <a:rPr lang="en-US" sz="4800" b="1" i="0" u="none" strike="noStrike" cap="none">
                <a:solidFill>
                  <a:srgbClr val="468DC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Twitter Search 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1" name="Google Shape;581;p34"/>
          <p:cNvGrpSpPr/>
          <p:nvPr/>
        </p:nvGrpSpPr>
        <p:grpSpPr>
          <a:xfrm>
            <a:off x="10073427" y="424568"/>
            <a:ext cx="1738324" cy="288804"/>
            <a:chOff x="615636" y="839208"/>
            <a:chExt cx="2218099" cy="368514"/>
          </a:xfrm>
        </p:grpSpPr>
        <p:pic>
          <p:nvPicPr>
            <p:cNvPr id="582" name="Google Shape;58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0324" y="863502"/>
              <a:ext cx="1593411" cy="319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34"/>
            <p:cNvSpPr/>
            <p:nvPr/>
          </p:nvSpPr>
          <p:spPr>
            <a:xfrm>
              <a:off x="615636" y="839208"/>
              <a:ext cx="461726" cy="368514"/>
            </a:xfrm>
            <a:custGeom>
              <a:avLst/>
              <a:gdLst/>
              <a:ahLst/>
              <a:cxnLst/>
              <a:rect l="l" t="t" r="r" b="b"/>
              <a:pathLst>
                <a:path w="90" h="72" extrusionOk="0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4" name="Google Shape;584;p34"/>
          <p:cNvGrpSpPr/>
          <p:nvPr/>
        </p:nvGrpSpPr>
        <p:grpSpPr>
          <a:xfrm>
            <a:off x="495250" y="1668759"/>
            <a:ext cx="5542475" cy="1267061"/>
            <a:chOff x="371248" y="2076284"/>
            <a:chExt cx="5790300" cy="1981641"/>
          </a:xfrm>
        </p:grpSpPr>
        <p:cxnSp>
          <p:nvCxnSpPr>
            <p:cNvPr id="585" name="Google Shape;585;p34"/>
            <p:cNvCxnSpPr/>
            <p:nvPr/>
          </p:nvCxnSpPr>
          <p:spPr>
            <a:xfrm>
              <a:off x="371248" y="4057925"/>
              <a:ext cx="57903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6" name="Google Shape;586;p34"/>
            <p:cNvCxnSpPr/>
            <p:nvPr/>
          </p:nvCxnSpPr>
          <p:spPr>
            <a:xfrm>
              <a:off x="371248" y="2076284"/>
              <a:ext cx="579030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87" name="Google Shape;5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00" y="455488"/>
            <a:ext cx="5977876" cy="9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300" y="4749925"/>
            <a:ext cx="3159301" cy="165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4"/>
          <p:cNvPicPr preferRelativeResize="0"/>
          <p:nvPr/>
        </p:nvPicPr>
        <p:blipFill rotWithShape="1">
          <a:blip r:embed="rId6">
            <a:alphaModFix/>
          </a:blip>
          <a:srcRect r="21023" b="13941"/>
          <a:stretch/>
        </p:blipFill>
        <p:spPr>
          <a:xfrm>
            <a:off x="297650" y="4363450"/>
            <a:ext cx="2967451" cy="236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4"/>
          <p:cNvCxnSpPr/>
          <p:nvPr/>
        </p:nvCxnSpPr>
        <p:spPr>
          <a:xfrm>
            <a:off x="307050" y="4012845"/>
            <a:ext cx="55425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91" name="Google Shape;591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3738" y="2935813"/>
            <a:ext cx="4677724" cy="358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225" y="1723512"/>
            <a:ext cx="6074524" cy="10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225" y="2891575"/>
            <a:ext cx="6189850" cy="10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4"/>
          <p:cNvSpPr/>
          <p:nvPr/>
        </p:nvSpPr>
        <p:spPr>
          <a:xfrm>
            <a:off x="2099999" y="4067336"/>
            <a:ext cx="271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6C92"/>
                </a:solidFill>
                <a:latin typeface="Arial Rounded"/>
                <a:ea typeface="Arial Rounded"/>
                <a:cs typeface="Arial Rounded"/>
                <a:sym typeface="Arial Rounded"/>
              </a:rPr>
              <a:t>Trends For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4"/>
          <p:cNvSpPr/>
          <p:nvPr/>
        </p:nvSpPr>
        <p:spPr>
          <a:xfrm>
            <a:off x="1964844" y="86202"/>
            <a:ext cx="271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6C92"/>
                </a:solidFill>
                <a:latin typeface="Arial Rounded"/>
                <a:ea typeface="Arial Rounded"/>
                <a:cs typeface="Arial Rounded"/>
                <a:sym typeface="Arial Rounded"/>
              </a:rPr>
              <a:t>Who to follow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34"/>
          <p:cNvCxnSpPr/>
          <p:nvPr/>
        </p:nvCxnSpPr>
        <p:spPr>
          <a:xfrm>
            <a:off x="417000" y="2795471"/>
            <a:ext cx="5542475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Macintosh PowerPoint</Application>
  <PresentationFormat>Widescreen</PresentationFormat>
  <Paragraphs>108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 Rounded</vt:lpstr>
      <vt:lpstr>Quattrocento Sans</vt:lpstr>
      <vt:lpstr>Arial</vt:lpstr>
      <vt:lpstr>Century Gothic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Manisha Gayatri Damera</cp:lastModifiedBy>
  <cp:revision>1</cp:revision>
  <dcterms:modified xsi:type="dcterms:W3CDTF">2023-07-13T00:19:25Z</dcterms:modified>
</cp:coreProperties>
</file>